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89" r:id="rId3"/>
    <p:sldId id="264" r:id="rId4"/>
    <p:sldId id="257" r:id="rId5"/>
    <p:sldId id="286" r:id="rId6"/>
    <p:sldId id="277" r:id="rId7"/>
    <p:sldId id="258" r:id="rId8"/>
    <p:sldId id="259" r:id="rId9"/>
    <p:sldId id="283" r:id="rId10"/>
    <p:sldId id="260" r:id="rId11"/>
    <p:sldId id="278" r:id="rId12"/>
    <p:sldId id="261" r:id="rId13"/>
    <p:sldId id="290" r:id="rId14"/>
    <p:sldId id="268" r:id="rId15"/>
    <p:sldId id="292" r:id="rId16"/>
    <p:sldId id="299" r:id="rId17"/>
    <p:sldId id="266" r:id="rId18"/>
    <p:sldId id="279" r:id="rId19"/>
    <p:sldId id="262" r:id="rId20"/>
    <p:sldId id="267" r:id="rId21"/>
    <p:sldId id="287" r:id="rId22"/>
    <p:sldId id="280" r:id="rId23"/>
    <p:sldId id="270" r:id="rId24"/>
    <p:sldId id="271" r:id="rId25"/>
    <p:sldId id="272" r:id="rId26"/>
    <p:sldId id="273" r:id="rId27"/>
    <p:sldId id="281" r:id="rId28"/>
    <p:sldId id="275" r:id="rId29"/>
    <p:sldId id="269" r:id="rId30"/>
    <p:sldId id="300" r:id="rId31"/>
    <p:sldId id="296" r:id="rId32"/>
    <p:sldId id="274" r:id="rId33"/>
    <p:sldId id="282" r:id="rId34"/>
    <p:sldId id="284" r:id="rId35"/>
    <p:sldId id="297" r:id="rId36"/>
    <p:sldId id="295" r:id="rId37"/>
    <p:sldId id="298" r:id="rId38"/>
    <p:sldId id="276" r:id="rId39"/>
    <p:sldId id="288"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CB06"/>
    <a:srgbClr val="4A21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E45928-2ED3-491E-83FB-48836CBC8A4C}" v="106" dt="2022-07-13T21:04:17.457"/>
    <p1510:client id="{5D4D4F45-AB62-4DF9-8841-967D1CB27FDD}" v="16" dt="2022-07-11T15:36:08.019"/>
    <p1510:client id="{9165B14D-90A3-4B6A-A7DA-56F3DA415321}" v="2" dt="2022-07-13T20:16:03.8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61" autoAdjust="0"/>
    <p:restoredTop sz="86338" autoAdjust="0"/>
  </p:normalViewPr>
  <p:slideViewPr>
    <p:cSldViewPr snapToGrid="0">
      <p:cViewPr varScale="1">
        <p:scale>
          <a:sx n="103" d="100"/>
          <a:sy n="103" d="100"/>
        </p:scale>
        <p:origin x="432" y="102"/>
      </p:cViewPr>
      <p:guideLst/>
    </p:cSldViewPr>
  </p:slideViewPr>
  <p:outlineViewPr>
    <p:cViewPr>
      <p:scale>
        <a:sx n="33" d="100"/>
        <a:sy n="33" d="100"/>
      </p:scale>
      <p:origin x="0" y="-268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ey Irizarry" userId="wX7L7EcR0tBioklovBLjVMKoHpr8iIcfGCxQYApLH0Q=" providerId="None" clId="Web-{9165B14D-90A3-4B6A-A7DA-56F3DA415321}"/>
    <pc:docChg chg="modSld addMainMaster delMainMaster">
      <pc:chgData name="Lindsey Irizarry" userId="wX7L7EcR0tBioklovBLjVMKoHpr8iIcfGCxQYApLH0Q=" providerId="None" clId="Web-{9165B14D-90A3-4B6A-A7DA-56F3DA415321}" dt="2022-07-13T20:16:03.265" v="1"/>
      <pc:docMkLst>
        <pc:docMk/>
      </pc:docMkLst>
      <pc:sldChg chg="modSp mod modClrScheme chgLayout">
        <pc:chgData name="Lindsey Irizarry" userId="wX7L7EcR0tBioklovBLjVMKoHpr8iIcfGCxQYApLH0Q=" providerId="None" clId="Web-{9165B14D-90A3-4B6A-A7DA-56F3DA415321}" dt="2022-07-13T20:16:03.265" v="1"/>
        <pc:sldMkLst>
          <pc:docMk/>
          <pc:sldMk cId="2137851349" sldId="256"/>
        </pc:sldMkLst>
        <pc:spChg chg="mod ord">
          <ac:chgData name="Lindsey Irizarry" userId="wX7L7EcR0tBioklovBLjVMKoHpr8iIcfGCxQYApLH0Q=" providerId="None" clId="Web-{9165B14D-90A3-4B6A-A7DA-56F3DA415321}" dt="2022-07-13T20:16:03.265" v="1"/>
          <ac:spMkLst>
            <pc:docMk/>
            <pc:sldMk cId="2137851349" sldId="256"/>
            <ac:spMk id="2" creationId="{AF0480C5-5477-4B51-A8B6-ABB27887169A}"/>
          </ac:spMkLst>
        </pc:spChg>
        <pc:spChg chg="mod ord">
          <ac:chgData name="Lindsey Irizarry" userId="wX7L7EcR0tBioklovBLjVMKoHpr8iIcfGCxQYApLH0Q=" providerId="None" clId="Web-{9165B14D-90A3-4B6A-A7DA-56F3DA415321}" dt="2022-07-13T20:16:03.265" v="1"/>
          <ac:spMkLst>
            <pc:docMk/>
            <pc:sldMk cId="2137851349" sldId="256"/>
            <ac:spMk id="3" creationId="{FAA38333-5899-406A-BE8C-D0CE6F6A2F6A}"/>
          </ac:spMkLst>
        </pc:spChg>
      </pc:sldChg>
      <pc:sldChg chg="modSp mod modClrScheme chgLayout">
        <pc:chgData name="Lindsey Irizarry" userId="wX7L7EcR0tBioklovBLjVMKoHpr8iIcfGCxQYApLH0Q=" providerId="None" clId="Web-{9165B14D-90A3-4B6A-A7DA-56F3DA415321}" dt="2022-07-13T20:16:03.265" v="1"/>
        <pc:sldMkLst>
          <pc:docMk/>
          <pc:sldMk cId="1860129164" sldId="257"/>
        </pc:sldMkLst>
        <pc:spChg chg="mod ord">
          <ac:chgData name="Lindsey Irizarry" userId="wX7L7EcR0tBioklovBLjVMKoHpr8iIcfGCxQYApLH0Q=" providerId="None" clId="Web-{9165B14D-90A3-4B6A-A7DA-56F3DA415321}" dt="2022-07-13T20:16:03.265" v="1"/>
          <ac:spMkLst>
            <pc:docMk/>
            <pc:sldMk cId="1860129164" sldId="257"/>
            <ac:spMk id="2" creationId="{EBCFAF2D-C8C3-41BE-8FD8-6E61B9829F7F}"/>
          </ac:spMkLst>
        </pc:spChg>
        <pc:spChg chg="mod ord">
          <ac:chgData name="Lindsey Irizarry" userId="wX7L7EcR0tBioklovBLjVMKoHpr8iIcfGCxQYApLH0Q=" providerId="None" clId="Web-{9165B14D-90A3-4B6A-A7DA-56F3DA415321}" dt="2022-07-13T20:16:03.265" v="1"/>
          <ac:spMkLst>
            <pc:docMk/>
            <pc:sldMk cId="1860129164" sldId="257"/>
            <ac:spMk id="3" creationId="{21746F83-FE2B-4CE9-A8C9-8076E5EE2C81}"/>
          </ac:spMkLst>
        </pc:spChg>
      </pc:sldChg>
      <pc:sldChg chg="modSp mod modClrScheme chgLayout">
        <pc:chgData name="Lindsey Irizarry" userId="wX7L7EcR0tBioklovBLjVMKoHpr8iIcfGCxQYApLH0Q=" providerId="None" clId="Web-{9165B14D-90A3-4B6A-A7DA-56F3DA415321}" dt="2022-07-13T20:16:03.265" v="1"/>
        <pc:sldMkLst>
          <pc:docMk/>
          <pc:sldMk cId="1234246143" sldId="258"/>
        </pc:sldMkLst>
        <pc:spChg chg="mod ord">
          <ac:chgData name="Lindsey Irizarry" userId="wX7L7EcR0tBioklovBLjVMKoHpr8iIcfGCxQYApLH0Q=" providerId="None" clId="Web-{9165B14D-90A3-4B6A-A7DA-56F3DA415321}" dt="2022-07-13T20:16:03.265" v="1"/>
          <ac:spMkLst>
            <pc:docMk/>
            <pc:sldMk cId="1234246143" sldId="258"/>
            <ac:spMk id="2" creationId="{83A0197C-31F6-477F-8F56-A1742478D8F0}"/>
          </ac:spMkLst>
        </pc:spChg>
      </pc:sldChg>
      <pc:sldChg chg="modSp mod modClrScheme chgLayout">
        <pc:chgData name="Lindsey Irizarry" userId="wX7L7EcR0tBioklovBLjVMKoHpr8iIcfGCxQYApLH0Q=" providerId="None" clId="Web-{9165B14D-90A3-4B6A-A7DA-56F3DA415321}" dt="2022-07-13T20:16:03.265" v="1"/>
        <pc:sldMkLst>
          <pc:docMk/>
          <pc:sldMk cId="3980695009" sldId="259"/>
        </pc:sldMkLst>
        <pc:spChg chg="mod ord">
          <ac:chgData name="Lindsey Irizarry" userId="wX7L7EcR0tBioklovBLjVMKoHpr8iIcfGCxQYApLH0Q=" providerId="None" clId="Web-{9165B14D-90A3-4B6A-A7DA-56F3DA415321}" dt="2022-07-13T20:16:03.265" v="1"/>
          <ac:spMkLst>
            <pc:docMk/>
            <pc:sldMk cId="3980695009" sldId="259"/>
            <ac:spMk id="2" creationId="{A4EA77F5-F172-4900-BEA3-C59589154606}"/>
          </ac:spMkLst>
        </pc:spChg>
        <pc:spChg chg="mod ord">
          <ac:chgData name="Lindsey Irizarry" userId="wX7L7EcR0tBioklovBLjVMKoHpr8iIcfGCxQYApLH0Q=" providerId="None" clId="Web-{9165B14D-90A3-4B6A-A7DA-56F3DA415321}" dt="2022-07-13T20:16:03.265" v="1"/>
          <ac:spMkLst>
            <pc:docMk/>
            <pc:sldMk cId="3980695009" sldId="259"/>
            <ac:spMk id="3" creationId="{F05C1E9F-4719-40D7-8138-50D521A8A63C}"/>
          </ac:spMkLst>
        </pc:spChg>
      </pc:sldChg>
      <pc:sldChg chg="modSp mod modClrScheme chgLayout">
        <pc:chgData name="Lindsey Irizarry" userId="wX7L7EcR0tBioklovBLjVMKoHpr8iIcfGCxQYApLH0Q=" providerId="None" clId="Web-{9165B14D-90A3-4B6A-A7DA-56F3DA415321}" dt="2022-07-13T20:16:03.265" v="1"/>
        <pc:sldMkLst>
          <pc:docMk/>
          <pc:sldMk cId="3822228818" sldId="260"/>
        </pc:sldMkLst>
        <pc:spChg chg="mod ord">
          <ac:chgData name="Lindsey Irizarry" userId="wX7L7EcR0tBioklovBLjVMKoHpr8iIcfGCxQYApLH0Q=" providerId="None" clId="Web-{9165B14D-90A3-4B6A-A7DA-56F3DA415321}" dt="2022-07-13T20:16:03.265" v="1"/>
          <ac:spMkLst>
            <pc:docMk/>
            <pc:sldMk cId="3822228818" sldId="260"/>
            <ac:spMk id="2" creationId="{BBC41377-B75A-4FB0-BD2B-E9814DA8E99F}"/>
          </ac:spMkLst>
        </pc:spChg>
      </pc:sldChg>
      <pc:sldChg chg="modSp mod modClrScheme chgLayout">
        <pc:chgData name="Lindsey Irizarry" userId="wX7L7EcR0tBioklovBLjVMKoHpr8iIcfGCxQYApLH0Q=" providerId="None" clId="Web-{9165B14D-90A3-4B6A-A7DA-56F3DA415321}" dt="2022-07-13T20:16:03.265" v="1"/>
        <pc:sldMkLst>
          <pc:docMk/>
          <pc:sldMk cId="211886434" sldId="261"/>
        </pc:sldMkLst>
        <pc:spChg chg="mod ord">
          <ac:chgData name="Lindsey Irizarry" userId="wX7L7EcR0tBioklovBLjVMKoHpr8iIcfGCxQYApLH0Q=" providerId="None" clId="Web-{9165B14D-90A3-4B6A-A7DA-56F3DA415321}" dt="2022-07-13T20:16:03.265" v="1"/>
          <ac:spMkLst>
            <pc:docMk/>
            <pc:sldMk cId="211886434" sldId="261"/>
            <ac:spMk id="2" creationId="{6FA14E43-61DF-47C1-95A8-FDCA0638CEB1}"/>
          </ac:spMkLst>
        </pc:spChg>
        <pc:spChg chg="mod ord">
          <ac:chgData name="Lindsey Irizarry" userId="wX7L7EcR0tBioklovBLjVMKoHpr8iIcfGCxQYApLH0Q=" providerId="None" clId="Web-{9165B14D-90A3-4B6A-A7DA-56F3DA415321}" dt="2022-07-13T20:16:03.265" v="1"/>
          <ac:spMkLst>
            <pc:docMk/>
            <pc:sldMk cId="211886434" sldId="261"/>
            <ac:spMk id="3" creationId="{C9A60283-80AC-4C52-9403-0174BEA70888}"/>
          </ac:spMkLst>
        </pc:spChg>
      </pc:sldChg>
      <pc:sldChg chg="modSp mod modClrScheme chgLayout">
        <pc:chgData name="Lindsey Irizarry" userId="wX7L7EcR0tBioklovBLjVMKoHpr8iIcfGCxQYApLH0Q=" providerId="None" clId="Web-{9165B14D-90A3-4B6A-A7DA-56F3DA415321}" dt="2022-07-13T20:16:03.265" v="1"/>
        <pc:sldMkLst>
          <pc:docMk/>
          <pc:sldMk cId="14061930" sldId="262"/>
        </pc:sldMkLst>
        <pc:spChg chg="mod ord">
          <ac:chgData name="Lindsey Irizarry" userId="wX7L7EcR0tBioklovBLjVMKoHpr8iIcfGCxQYApLH0Q=" providerId="None" clId="Web-{9165B14D-90A3-4B6A-A7DA-56F3DA415321}" dt="2022-07-13T20:16:03.265" v="1"/>
          <ac:spMkLst>
            <pc:docMk/>
            <pc:sldMk cId="14061930" sldId="262"/>
            <ac:spMk id="2" creationId="{9204796E-E0C1-478C-A204-A733C0EBAC8B}"/>
          </ac:spMkLst>
        </pc:spChg>
        <pc:spChg chg="mod ord">
          <ac:chgData name="Lindsey Irizarry" userId="wX7L7EcR0tBioklovBLjVMKoHpr8iIcfGCxQYApLH0Q=" providerId="None" clId="Web-{9165B14D-90A3-4B6A-A7DA-56F3DA415321}" dt="2022-07-13T20:16:03.265" v="1"/>
          <ac:spMkLst>
            <pc:docMk/>
            <pc:sldMk cId="14061930" sldId="262"/>
            <ac:spMk id="3" creationId="{C8A138AD-1991-4D50-9452-73EBD823F3E6}"/>
          </ac:spMkLst>
        </pc:spChg>
      </pc:sldChg>
      <pc:sldChg chg="modSp mod modClrScheme chgLayout">
        <pc:chgData name="Lindsey Irizarry" userId="wX7L7EcR0tBioklovBLjVMKoHpr8iIcfGCxQYApLH0Q=" providerId="None" clId="Web-{9165B14D-90A3-4B6A-A7DA-56F3DA415321}" dt="2022-07-13T20:16:03.265" v="1"/>
        <pc:sldMkLst>
          <pc:docMk/>
          <pc:sldMk cId="4162329324" sldId="264"/>
        </pc:sldMkLst>
        <pc:spChg chg="mod ord">
          <ac:chgData name="Lindsey Irizarry" userId="wX7L7EcR0tBioklovBLjVMKoHpr8iIcfGCxQYApLH0Q=" providerId="None" clId="Web-{9165B14D-90A3-4B6A-A7DA-56F3DA415321}" dt="2022-07-13T20:16:03.265" v="1"/>
          <ac:spMkLst>
            <pc:docMk/>
            <pc:sldMk cId="4162329324" sldId="264"/>
            <ac:spMk id="2" creationId="{8F7C3846-ADBF-4F3E-8B0C-D88FA5721E9A}"/>
          </ac:spMkLst>
        </pc:spChg>
        <pc:spChg chg="mod ord">
          <ac:chgData name="Lindsey Irizarry" userId="wX7L7EcR0tBioklovBLjVMKoHpr8iIcfGCxQYApLH0Q=" providerId="None" clId="Web-{9165B14D-90A3-4B6A-A7DA-56F3DA415321}" dt="2022-07-13T20:16:03.265" v="1"/>
          <ac:spMkLst>
            <pc:docMk/>
            <pc:sldMk cId="4162329324" sldId="264"/>
            <ac:spMk id="4" creationId="{AA4BAF7B-366F-4D8F-91F7-D2D8EB960339}"/>
          </ac:spMkLst>
        </pc:spChg>
        <pc:picChg chg="mod ord">
          <ac:chgData name="Lindsey Irizarry" userId="wX7L7EcR0tBioklovBLjVMKoHpr8iIcfGCxQYApLH0Q=" providerId="None" clId="Web-{9165B14D-90A3-4B6A-A7DA-56F3DA415321}" dt="2022-07-13T20:16:03.265" v="1"/>
          <ac:picMkLst>
            <pc:docMk/>
            <pc:sldMk cId="4162329324" sldId="264"/>
            <ac:picMk id="7" creationId="{9737A817-2BF4-4E84-93EF-C1956E311D9F}"/>
          </ac:picMkLst>
        </pc:picChg>
      </pc:sldChg>
      <pc:sldChg chg="modSp mod modClrScheme chgLayout">
        <pc:chgData name="Lindsey Irizarry" userId="wX7L7EcR0tBioklovBLjVMKoHpr8iIcfGCxQYApLH0Q=" providerId="None" clId="Web-{9165B14D-90A3-4B6A-A7DA-56F3DA415321}" dt="2022-07-13T20:16:03.265" v="1"/>
        <pc:sldMkLst>
          <pc:docMk/>
          <pc:sldMk cId="1079570316" sldId="266"/>
        </pc:sldMkLst>
        <pc:spChg chg="mod ord">
          <ac:chgData name="Lindsey Irizarry" userId="wX7L7EcR0tBioklovBLjVMKoHpr8iIcfGCxQYApLH0Q=" providerId="None" clId="Web-{9165B14D-90A3-4B6A-A7DA-56F3DA415321}" dt="2022-07-13T20:16:03.265" v="1"/>
          <ac:spMkLst>
            <pc:docMk/>
            <pc:sldMk cId="1079570316" sldId="266"/>
            <ac:spMk id="2" creationId="{2A478344-E1B7-456C-B7A3-A3E41E3AA8C7}"/>
          </ac:spMkLst>
        </pc:spChg>
        <pc:spChg chg="mod ord">
          <ac:chgData name="Lindsey Irizarry" userId="wX7L7EcR0tBioklovBLjVMKoHpr8iIcfGCxQYApLH0Q=" providerId="None" clId="Web-{9165B14D-90A3-4B6A-A7DA-56F3DA415321}" dt="2022-07-13T20:16:03.265" v="1"/>
          <ac:spMkLst>
            <pc:docMk/>
            <pc:sldMk cId="1079570316" sldId="266"/>
            <ac:spMk id="3" creationId="{FB0052D1-F1A5-4477-BD8B-361283364730}"/>
          </ac:spMkLst>
        </pc:spChg>
      </pc:sldChg>
      <pc:sldChg chg="modSp mod modClrScheme chgLayout">
        <pc:chgData name="Lindsey Irizarry" userId="wX7L7EcR0tBioklovBLjVMKoHpr8iIcfGCxQYApLH0Q=" providerId="None" clId="Web-{9165B14D-90A3-4B6A-A7DA-56F3DA415321}" dt="2022-07-13T20:16:03.265" v="1"/>
        <pc:sldMkLst>
          <pc:docMk/>
          <pc:sldMk cId="2477028704" sldId="267"/>
        </pc:sldMkLst>
        <pc:spChg chg="mod ord">
          <ac:chgData name="Lindsey Irizarry" userId="wX7L7EcR0tBioklovBLjVMKoHpr8iIcfGCxQYApLH0Q=" providerId="None" clId="Web-{9165B14D-90A3-4B6A-A7DA-56F3DA415321}" dt="2022-07-13T20:16:03.265" v="1"/>
          <ac:spMkLst>
            <pc:docMk/>
            <pc:sldMk cId="2477028704" sldId="267"/>
            <ac:spMk id="2" creationId="{845DD872-5A78-41AB-BC7D-1480AFFFF0A9}"/>
          </ac:spMkLst>
        </pc:spChg>
        <pc:spChg chg="mod ord">
          <ac:chgData name="Lindsey Irizarry" userId="wX7L7EcR0tBioklovBLjVMKoHpr8iIcfGCxQYApLH0Q=" providerId="None" clId="Web-{9165B14D-90A3-4B6A-A7DA-56F3DA415321}" dt="2022-07-13T20:16:03.265" v="1"/>
          <ac:spMkLst>
            <pc:docMk/>
            <pc:sldMk cId="2477028704" sldId="267"/>
            <ac:spMk id="3" creationId="{D448368C-C131-4DC4-B948-03440FFBAD4F}"/>
          </ac:spMkLst>
        </pc:spChg>
      </pc:sldChg>
      <pc:sldChg chg="modSp mod modClrScheme chgLayout">
        <pc:chgData name="Lindsey Irizarry" userId="wX7L7EcR0tBioklovBLjVMKoHpr8iIcfGCxQYApLH0Q=" providerId="None" clId="Web-{9165B14D-90A3-4B6A-A7DA-56F3DA415321}" dt="2022-07-13T20:16:03.265" v="1"/>
        <pc:sldMkLst>
          <pc:docMk/>
          <pc:sldMk cId="2562013725" sldId="268"/>
        </pc:sldMkLst>
        <pc:spChg chg="mod ord">
          <ac:chgData name="Lindsey Irizarry" userId="wX7L7EcR0tBioklovBLjVMKoHpr8iIcfGCxQYApLH0Q=" providerId="None" clId="Web-{9165B14D-90A3-4B6A-A7DA-56F3DA415321}" dt="2022-07-13T20:16:03.265" v="1"/>
          <ac:spMkLst>
            <pc:docMk/>
            <pc:sldMk cId="2562013725" sldId="268"/>
            <ac:spMk id="2" creationId="{A3EA9B27-ED43-4CA7-B2AE-A76F9383927B}"/>
          </ac:spMkLst>
        </pc:spChg>
        <pc:spChg chg="mod ord">
          <ac:chgData name="Lindsey Irizarry" userId="wX7L7EcR0tBioklovBLjVMKoHpr8iIcfGCxQYApLH0Q=" providerId="None" clId="Web-{9165B14D-90A3-4B6A-A7DA-56F3DA415321}" dt="2022-07-13T20:16:03.265" v="1"/>
          <ac:spMkLst>
            <pc:docMk/>
            <pc:sldMk cId="2562013725" sldId="268"/>
            <ac:spMk id="3" creationId="{0C80ED7A-5C2E-4793-A93A-18673C59B427}"/>
          </ac:spMkLst>
        </pc:spChg>
      </pc:sldChg>
      <pc:sldChg chg="modSp mod modClrScheme chgLayout">
        <pc:chgData name="Lindsey Irizarry" userId="wX7L7EcR0tBioklovBLjVMKoHpr8iIcfGCxQYApLH0Q=" providerId="None" clId="Web-{9165B14D-90A3-4B6A-A7DA-56F3DA415321}" dt="2022-07-13T20:16:03.265" v="1"/>
        <pc:sldMkLst>
          <pc:docMk/>
          <pc:sldMk cId="811453407" sldId="269"/>
        </pc:sldMkLst>
        <pc:spChg chg="mod ord">
          <ac:chgData name="Lindsey Irizarry" userId="wX7L7EcR0tBioklovBLjVMKoHpr8iIcfGCxQYApLH0Q=" providerId="None" clId="Web-{9165B14D-90A3-4B6A-A7DA-56F3DA415321}" dt="2022-07-13T20:16:03.265" v="1"/>
          <ac:spMkLst>
            <pc:docMk/>
            <pc:sldMk cId="811453407" sldId="269"/>
            <ac:spMk id="2" creationId="{98FA03B5-D2AE-4D43-BE05-13BD9894FB62}"/>
          </ac:spMkLst>
        </pc:spChg>
        <pc:spChg chg="mod ord">
          <ac:chgData name="Lindsey Irizarry" userId="wX7L7EcR0tBioklovBLjVMKoHpr8iIcfGCxQYApLH0Q=" providerId="None" clId="Web-{9165B14D-90A3-4B6A-A7DA-56F3DA415321}" dt="2022-07-13T20:16:03.265" v="1"/>
          <ac:spMkLst>
            <pc:docMk/>
            <pc:sldMk cId="811453407" sldId="269"/>
            <ac:spMk id="3" creationId="{F627DFB2-B5DE-463F-9EDA-D034207B4A3A}"/>
          </ac:spMkLst>
        </pc:spChg>
      </pc:sldChg>
      <pc:sldChg chg="modSp mod modClrScheme chgLayout">
        <pc:chgData name="Lindsey Irizarry" userId="wX7L7EcR0tBioklovBLjVMKoHpr8iIcfGCxQYApLH0Q=" providerId="None" clId="Web-{9165B14D-90A3-4B6A-A7DA-56F3DA415321}" dt="2022-07-13T20:16:03.265" v="1"/>
        <pc:sldMkLst>
          <pc:docMk/>
          <pc:sldMk cId="3977784118" sldId="270"/>
        </pc:sldMkLst>
        <pc:spChg chg="mod ord">
          <ac:chgData name="Lindsey Irizarry" userId="wX7L7EcR0tBioklovBLjVMKoHpr8iIcfGCxQYApLH0Q=" providerId="None" clId="Web-{9165B14D-90A3-4B6A-A7DA-56F3DA415321}" dt="2022-07-13T20:16:03.265" v="1"/>
          <ac:spMkLst>
            <pc:docMk/>
            <pc:sldMk cId="3977784118" sldId="270"/>
            <ac:spMk id="2" creationId="{0A594852-3BD1-499F-AF96-5EC109E396A7}"/>
          </ac:spMkLst>
        </pc:spChg>
        <pc:spChg chg="mod ord">
          <ac:chgData name="Lindsey Irizarry" userId="wX7L7EcR0tBioklovBLjVMKoHpr8iIcfGCxQYApLH0Q=" providerId="None" clId="Web-{9165B14D-90A3-4B6A-A7DA-56F3DA415321}" dt="2022-07-13T20:16:03.265" v="1"/>
          <ac:spMkLst>
            <pc:docMk/>
            <pc:sldMk cId="3977784118" sldId="270"/>
            <ac:spMk id="3" creationId="{8E3D788D-E732-4385-84FB-E377FB12CB5D}"/>
          </ac:spMkLst>
        </pc:spChg>
      </pc:sldChg>
      <pc:sldChg chg="modSp mod modClrScheme chgLayout">
        <pc:chgData name="Lindsey Irizarry" userId="wX7L7EcR0tBioklovBLjVMKoHpr8iIcfGCxQYApLH0Q=" providerId="None" clId="Web-{9165B14D-90A3-4B6A-A7DA-56F3DA415321}" dt="2022-07-13T20:16:03.265" v="1"/>
        <pc:sldMkLst>
          <pc:docMk/>
          <pc:sldMk cId="767634080" sldId="271"/>
        </pc:sldMkLst>
        <pc:spChg chg="mod ord">
          <ac:chgData name="Lindsey Irizarry" userId="wX7L7EcR0tBioklovBLjVMKoHpr8iIcfGCxQYApLH0Q=" providerId="None" clId="Web-{9165B14D-90A3-4B6A-A7DA-56F3DA415321}" dt="2022-07-13T20:16:03.265" v="1"/>
          <ac:spMkLst>
            <pc:docMk/>
            <pc:sldMk cId="767634080" sldId="271"/>
            <ac:spMk id="2" creationId="{8FEF1654-57D4-4F8E-AAB7-707459D6C391}"/>
          </ac:spMkLst>
        </pc:spChg>
        <pc:spChg chg="mod ord">
          <ac:chgData name="Lindsey Irizarry" userId="wX7L7EcR0tBioklovBLjVMKoHpr8iIcfGCxQYApLH0Q=" providerId="None" clId="Web-{9165B14D-90A3-4B6A-A7DA-56F3DA415321}" dt="2022-07-13T20:16:03.265" v="1"/>
          <ac:spMkLst>
            <pc:docMk/>
            <pc:sldMk cId="767634080" sldId="271"/>
            <ac:spMk id="3" creationId="{A4E4F159-E041-4BCD-85AF-BB3AD08BCA24}"/>
          </ac:spMkLst>
        </pc:spChg>
        <pc:spChg chg="mod ord">
          <ac:chgData name="Lindsey Irizarry" userId="wX7L7EcR0tBioklovBLjVMKoHpr8iIcfGCxQYApLH0Q=" providerId="None" clId="Web-{9165B14D-90A3-4B6A-A7DA-56F3DA415321}" dt="2022-07-13T20:16:03.265" v="1"/>
          <ac:spMkLst>
            <pc:docMk/>
            <pc:sldMk cId="767634080" sldId="271"/>
            <ac:spMk id="4" creationId="{92DCB91D-C301-40CD-AF2B-455B1D5225B5}"/>
          </ac:spMkLst>
        </pc:spChg>
      </pc:sldChg>
      <pc:sldChg chg="modSp mod modClrScheme chgLayout">
        <pc:chgData name="Lindsey Irizarry" userId="wX7L7EcR0tBioklovBLjVMKoHpr8iIcfGCxQYApLH0Q=" providerId="None" clId="Web-{9165B14D-90A3-4B6A-A7DA-56F3DA415321}" dt="2022-07-13T20:16:03.265" v="1"/>
        <pc:sldMkLst>
          <pc:docMk/>
          <pc:sldMk cId="1056656594" sldId="272"/>
        </pc:sldMkLst>
        <pc:spChg chg="mod ord">
          <ac:chgData name="Lindsey Irizarry" userId="wX7L7EcR0tBioklovBLjVMKoHpr8iIcfGCxQYApLH0Q=" providerId="None" clId="Web-{9165B14D-90A3-4B6A-A7DA-56F3DA415321}" dt="2022-07-13T20:16:03.265" v="1"/>
          <ac:spMkLst>
            <pc:docMk/>
            <pc:sldMk cId="1056656594" sldId="272"/>
            <ac:spMk id="2" creationId="{CF02A352-7DDC-4081-8FB9-BB0E0C4A16D8}"/>
          </ac:spMkLst>
        </pc:spChg>
        <pc:spChg chg="mod ord">
          <ac:chgData name="Lindsey Irizarry" userId="wX7L7EcR0tBioklovBLjVMKoHpr8iIcfGCxQYApLH0Q=" providerId="None" clId="Web-{9165B14D-90A3-4B6A-A7DA-56F3DA415321}" dt="2022-07-13T20:16:03.265" v="1"/>
          <ac:spMkLst>
            <pc:docMk/>
            <pc:sldMk cId="1056656594" sldId="272"/>
            <ac:spMk id="3" creationId="{2CF415F3-514E-45D5-BD33-BB47E402B431}"/>
          </ac:spMkLst>
        </pc:spChg>
      </pc:sldChg>
      <pc:sldChg chg="modSp mod modClrScheme chgLayout">
        <pc:chgData name="Lindsey Irizarry" userId="wX7L7EcR0tBioklovBLjVMKoHpr8iIcfGCxQYApLH0Q=" providerId="None" clId="Web-{9165B14D-90A3-4B6A-A7DA-56F3DA415321}" dt="2022-07-13T20:16:03.265" v="1"/>
        <pc:sldMkLst>
          <pc:docMk/>
          <pc:sldMk cId="3184804993" sldId="273"/>
        </pc:sldMkLst>
        <pc:spChg chg="mod ord">
          <ac:chgData name="Lindsey Irizarry" userId="wX7L7EcR0tBioklovBLjVMKoHpr8iIcfGCxQYApLH0Q=" providerId="None" clId="Web-{9165B14D-90A3-4B6A-A7DA-56F3DA415321}" dt="2022-07-13T20:16:03.265" v="1"/>
          <ac:spMkLst>
            <pc:docMk/>
            <pc:sldMk cId="3184804993" sldId="273"/>
            <ac:spMk id="2" creationId="{0A1FA725-22C8-4E53-BD37-3274E6DA3581}"/>
          </ac:spMkLst>
        </pc:spChg>
        <pc:spChg chg="mod ord">
          <ac:chgData name="Lindsey Irizarry" userId="wX7L7EcR0tBioklovBLjVMKoHpr8iIcfGCxQYApLH0Q=" providerId="None" clId="Web-{9165B14D-90A3-4B6A-A7DA-56F3DA415321}" dt="2022-07-13T20:16:03.265" v="1"/>
          <ac:spMkLst>
            <pc:docMk/>
            <pc:sldMk cId="3184804993" sldId="273"/>
            <ac:spMk id="3" creationId="{9BCEE438-CACF-4A20-B6B4-245D0D15961C}"/>
          </ac:spMkLst>
        </pc:spChg>
      </pc:sldChg>
      <pc:sldChg chg="modSp mod modClrScheme chgLayout">
        <pc:chgData name="Lindsey Irizarry" userId="wX7L7EcR0tBioklovBLjVMKoHpr8iIcfGCxQYApLH0Q=" providerId="None" clId="Web-{9165B14D-90A3-4B6A-A7DA-56F3DA415321}" dt="2022-07-13T20:16:03.265" v="1"/>
        <pc:sldMkLst>
          <pc:docMk/>
          <pc:sldMk cId="2522162145" sldId="274"/>
        </pc:sldMkLst>
        <pc:spChg chg="mod ord">
          <ac:chgData name="Lindsey Irizarry" userId="wX7L7EcR0tBioklovBLjVMKoHpr8iIcfGCxQYApLH0Q=" providerId="None" clId="Web-{9165B14D-90A3-4B6A-A7DA-56F3DA415321}" dt="2022-07-13T20:16:03.265" v="1"/>
          <ac:spMkLst>
            <pc:docMk/>
            <pc:sldMk cId="2522162145" sldId="274"/>
            <ac:spMk id="2" creationId="{71EB8483-E0FE-45C3-A67B-8BA190599463}"/>
          </ac:spMkLst>
        </pc:spChg>
        <pc:spChg chg="mod ord">
          <ac:chgData name="Lindsey Irizarry" userId="wX7L7EcR0tBioklovBLjVMKoHpr8iIcfGCxQYApLH0Q=" providerId="None" clId="Web-{9165B14D-90A3-4B6A-A7DA-56F3DA415321}" dt="2022-07-13T20:16:03.265" v="1"/>
          <ac:spMkLst>
            <pc:docMk/>
            <pc:sldMk cId="2522162145" sldId="274"/>
            <ac:spMk id="3" creationId="{19682B3B-30FD-4136-8C98-B2068086E77C}"/>
          </ac:spMkLst>
        </pc:spChg>
      </pc:sldChg>
      <pc:sldChg chg="modSp mod modClrScheme chgLayout">
        <pc:chgData name="Lindsey Irizarry" userId="wX7L7EcR0tBioklovBLjVMKoHpr8iIcfGCxQYApLH0Q=" providerId="None" clId="Web-{9165B14D-90A3-4B6A-A7DA-56F3DA415321}" dt="2022-07-13T20:16:03.265" v="1"/>
        <pc:sldMkLst>
          <pc:docMk/>
          <pc:sldMk cId="1357368276" sldId="275"/>
        </pc:sldMkLst>
        <pc:spChg chg="mod ord">
          <ac:chgData name="Lindsey Irizarry" userId="wX7L7EcR0tBioklovBLjVMKoHpr8iIcfGCxQYApLH0Q=" providerId="None" clId="Web-{9165B14D-90A3-4B6A-A7DA-56F3DA415321}" dt="2022-07-13T20:16:03.265" v="1"/>
          <ac:spMkLst>
            <pc:docMk/>
            <pc:sldMk cId="1357368276" sldId="275"/>
            <ac:spMk id="2" creationId="{B3FFA923-9BED-4614-9ACE-22830E0A3766}"/>
          </ac:spMkLst>
        </pc:spChg>
        <pc:spChg chg="mod ord">
          <ac:chgData name="Lindsey Irizarry" userId="wX7L7EcR0tBioklovBLjVMKoHpr8iIcfGCxQYApLH0Q=" providerId="None" clId="Web-{9165B14D-90A3-4B6A-A7DA-56F3DA415321}" dt="2022-07-13T20:16:03.265" v="1"/>
          <ac:spMkLst>
            <pc:docMk/>
            <pc:sldMk cId="1357368276" sldId="275"/>
            <ac:spMk id="3" creationId="{6029919F-F7BC-45E4-969F-993022C69471}"/>
          </ac:spMkLst>
        </pc:spChg>
      </pc:sldChg>
      <pc:sldChg chg="modSp mod modClrScheme chgLayout">
        <pc:chgData name="Lindsey Irizarry" userId="wX7L7EcR0tBioklovBLjVMKoHpr8iIcfGCxQYApLH0Q=" providerId="None" clId="Web-{9165B14D-90A3-4B6A-A7DA-56F3DA415321}" dt="2022-07-13T20:16:03.265" v="1"/>
        <pc:sldMkLst>
          <pc:docMk/>
          <pc:sldMk cId="4007785879" sldId="276"/>
        </pc:sldMkLst>
        <pc:spChg chg="mod ord">
          <ac:chgData name="Lindsey Irizarry" userId="wX7L7EcR0tBioklovBLjVMKoHpr8iIcfGCxQYApLH0Q=" providerId="None" clId="Web-{9165B14D-90A3-4B6A-A7DA-56F3DA415321}" dt="2022-07-13T20:16:03.265" v="1"/>
          <ac:spMkLst>
            <pc:docMk/>
            <pc:sldMk cId="4007785879" sldId="276"/>
            <ac:spMk id="2" creationId="{D472049E-B92D-4A3E-90F1-006D2F951EA8}"/>
          </ac:spMkLst>
        </pc:spChg>
        <pc:spChg chg="mod ord">
          <ac:chgData name="Lindsey Irizarry" userId="wX7L7EcR0tBioklovBLjVMKoHpr8iIcfGCxQYApLH0Q=" providerId="None" clId="Web-{9165B14D-90A3-4B6A-A7DA-56F3DA415321}" dt="2022-07-13T20:16:03.265" v="1"/>
          <ac:spMkLst>
            <pc:docMk/>
            <pc:sldMk cId="4007785879" sldId="276"/>
            <ac:spMk id="3" creationId="{F98CE144-8F29-4B5E-A29D-9F1C22618A01}"/>
          </ac:spMkLst>
        </pc:spChg>
      </pc:sldChg>
      <pc:sldChg chg="modSp mod modClrScheme chgLayout">
        <pc:chgData name="Lindsey Irizarry" userId="wX7L7EcR0tBioklovBLjVMKoHpr8iIcfGCxQYApLH0Q=" providerId="None" clId="Web-{9165B14D-90A3-4B6A-A7DA-56F3DA415321}" dt="2022-07-13T20:16:03.265" v="1"/>
        <pc:sldMkLst>
          <pc:docMk/>
          <pc:sldMk cId="3833305288" sldId="277"/>
        </pc:sldMkLst>
        <pc:spChg chg="mod ord">
          <ac:chgData name="Lindsey Irizarry" userId="wX7L7EcR0tBioklovBLjVMKoHpr8iIcfGCxQYApLH0Q=" providerId="None" clId="Web-{9165B14D-90A3-4B6A-A7DA-56F3DA415321}" dt="2022-07-13T20:16:03.265" v="1"/>
          <ac:spMkLst>
            <pc:docMk/>
            <pc:sldMk cId="3833305288" sldId="277"/>
            <ac:spMk id="2" creationId="{30227D81-8107-4B41-8445-87E8E6333334}"/>
          </ac:spMkLst>
        </pc:spChg>
        <pc:spChg chg="mod ord">
          <ac:chgData name="Lindsey Irizarry" userId="wX7L7EcR0tBioklovBLjVMKoHpr8iIcfGCxQYApLH0Q=" providerId="None" clId="Web-{9165B14D-90A3-4B6A-A7DA-56F3DA415321}" dt="2022-07-13T20:16:03.265" v="1"/>
          <ac:spMkLst>
            <pc:docMk/>
            <pc:sldMk cId="3833305288" sldId="277"/>
            <ac:spMk id="4" creationId="{EACC6323-D63F-4400-AE9E-FAEEBF53B618}"/>
          </ac:spMkLst>
        </pc:spChg>
      </pc:sldChg>
      <pc:sldChg chg="modSp mod modClrScheme chgLayout">
        <pc:chgData name="Lindsey Irizarry" userId="wX7L7EcR0tBioklovBLjVMKoHpr8iIcfGCxQYApLH0Q=" providerId="None" clId="Web-{9165B14D-90A3-4B6A-A7DA-56F3DA415321}" dt="2022-07-13T20:16:03.265" v="1"/>
        <pc:sldMkLst>
          <pc:docMk/>
          <pc:sldMk cId="2848492976" sldId="278"/>
        </pc:sldMkLst>
        <pc:spChg chg="mod ord">
          <ac:chgData name="Lindsey Irizarry" userId="wX7L7EcR0tBioklovBLjVMKoHpr8iIcfGCxQYApLH0Q=" providerId="None" clId="Web-{9165B14D-90A3-4B6A-A7DA-56F3DA415321}" dt="2022-07-13T20:16:03.265" v="1"/>
          <ac:spMkLst>
            <pc:docMk/>
            <pc:sldMk cId="2848492976" sldId="278"/>
            <ac:spMk id="2" creationId="{6EEC6B05-788A-4CFD-9591-9EF7170351FF}"/>
          </ac:spMkLst>
        </pc:spChg>
        <pc:spChg chg="mod ord">
          <ac:chgData name="Lindsey Irizarry" userId="wX7L7EcR0tBioklovBLjVMKoHpr8iIcfGCxQYApLH0Q=" providerId="None" clId="Web-{9165B14D-90A3-4B6A-A7DA-56F3DA415321}" dt="2022-07-13T20:16:03.265" v="1"/>
          <ac:spMkLst>
            <pc:docMk/>
            <pc:sldMk cId="2848492976" sldId="278"/>
            <ac:spMk id="4" creationId="{72BF8DCF-2DED-4207-A886-CBBC0F1BE29B}"/>
          </ac:spMkLst>
        </pc:spChg>
      </pc:sldChg>
      <pc:sldChg chg="modSp mod modClrScheme chgLayout">
        <pc:chgData name="Lindsey Irizarry" userId="wX7L7EcR0tBioklovBLjVMKoHpr8iIcfGCxQYApLH0Q=" providerId="None" clId="Web-{9165B14D-90A3-4B6A-A7DA-56F3DA415321}" dt="2022-07-13T20:16:03.265" v="1"/>
        <pc:sldMkLst>
          <pc:docMk/>
          <pc:sldMk cId="2700688599" sldId="279"/>
        </pc:sldMkLst>
        <pc:spChg chg="mod ord">
          <ac:chgData name="Lindsey Irizarry" userId="wX7L7EcR0tBioklovBLjVMKoHpr8iIcfGCxQYApLH0Q=" providerId="None" clId="Web-{9165B14D-90A3-4B6A-A7DA-56F3DA415321}" dt="2022-07-13T20:16:03.265" v="1"/>
          <ac:spMkLst>
            <pc:docMk/>
            <pc:sldMk cId="2700688599" sldId="279"/>
            <ac:spMk id="2" creationId="{315113F7-7D08-440E-B608-6A0FF91AD1A9}"/>
          </ac:spMkLst>
        </pc:spChg>
        <pc:spChg chg="mod ord">
          <ac:chgData name="Lindsey Irizarry" userId="wX7L7EcR0tBioklovBLjVMKoHpr8iIcfGCxQYApLH0Q=" providerId="None" clId="Web-{9165B14D-90A3-4B6A-A7DA-56F3DA415321}" dt="2022-07-13T20:16:03.265" v="1"/>
          <ac:spMkLst>
            <pc:docMk/>
            <pc:sldMk cId="2700688599" sldId="279"/>
            <ac:spMk id="4" creationId="{BBCCA58F-D172-440C-8DA4-48C0BE019135}"/>
          </ac:spMkLst>
        </pc:spChg>
      </pc:sldChg>
      <pc:sldChg chg="modSp mod modClrScheme chgLayout">
        <pc:chgData name="Lindsey Irizarry" userId="wX7L7EcR0tBioklovBLjVMKoHpr8iIcfGCxQYApLH0Q=" providerId="None" clId="Web-{9165B14D-90A3-4B6A-A7DA-56F3DA415321}" dt="2022-07-13T20:16:03.265" v="1"/>
        <pc:sldMkLst>
          <pc:docMk/>
          <pc:sldMk cId="3838273782" sldId="280"/>
        </pc:sldMkLst>
        <pc:spChg chg="mod ord">
          <ac:chgData name="Lindsey Irizarry" userId="wX7L7EcR0tBioklovBLjVMKoHpr8iIcfGCxQYApLH0Q=" providerId="None" clId="Web-{9165B14D-90A3-4B6A-A7DA-56F3DA415321}" dt="2022-07-13T20:16:03.265" v="1"/>
          <ac:spMkLst>
            <pc:docMk/>
            <pc:sldMk cId="3838273782" sldId="280"/>
            <ac:spMk id="2" creationId="{178EED7A-9029-4F18-90CE-5ECACFB96DC5}"/>
          </ac:spMkLst>
        </pc:spChg>
        <pc:spChg chg="mod ord">
          <ac:chgData name="Lindsey Irizarry" userId="wX7L7EcR0tBioklovBLjVMKoHpr8iIcfGCxQYApLH0Q=" providerId="None" clId="Web-{9165B14D-90A3-4B6A-A7DA-56F3DA415321}" dt="2022-07-13T20:16:03.265" v="1"/>
          <ac:spMkLst>
            <pc:docMk/>
            <pc:sldMk cId="3838273782" sldId="280"/>
            <ac:spMk id="4" creationId="{CA3BB5AE-54F3-4F81-A5A1-1D7B139D43CA}"/>
          </ac:spMkLst>
        </pc:spChg>
      </pc:sldChg>
      <pc:sldChg chg="modSp mod modClrScheme chgLayout">
        <pc:chgData name="Lindsey Irizarry" userId="wX7L7EcR0tBioklovBLjVMKoHpr8iIcfGCxQYApLH0Q=" providerId="None" clId="Web-{9165B14D-90A3-4B6A-A7DA-56F3DA415321}" dt="2022-07-13T20:16:03.265" v="1"/>
        <pc:sldMkLst>
          <pc:docMk/>
          <pc:sldMk cId="3420981762" sldId="281"/>
        </pc:sldMkLst>
        <pc:spChg chg="mod ord">
          <ac:chgData name="Lindsey Irizarry" userId="wX7L7EcR0tBioklovBLjVMKoHpr8iIcfGCxQYApLH0Q=" providerId="None" clId="Web-{9165B14D-90A3-4B6A-A7DA-56F3DA415321}" dt="2022-07-13T20:16:03.265" v="1"/>
          <ac:spMkLst>
            <pc:docMk/>
            <pc:sldMk cId="3420981762" sldId="281"/>
            <ac:spMk id="2" creationId="{08AEF03C-44F4-4445-8974-5410CB4BE8B2}"/>
          </ac:spMkLst>
        </pc:spChg>
        <pc:spChg chg="mod ord">
          <ac:chgData name="Lindsey Irizarry" userId="wX7L7EcR0tBioklovBLjVMKoHpr8iIcfGCxQYApLH0Q=" providerId="None" clId="Web-{9165B14D-90A3-4B6A-A7DA-56F3DA415321}" dt="2022-07-13T20:16:03.265" v="1"/>
          <ac:spMkLst>
            <pc:docMk/>
            <pc:sldMk cId="3420981762" sldId="281"/>
            <ac:spMk id="4" creationId="{FF4117E9-625B-4478-8ACC-9B54BEAA5136}"/>
          </ac:spMkLst>
        </pc:spChg>
      </pc:sldChg>
      <pc:sldChg chg="modSp mod modClrScheme chgLayout">
        <pc:chgData name="Lindsey Irizarry" userId="wX7L7EcR0tBioklovBLjVMKoHpr8iIcfGCxQYApLH0Q=" providerId="None" clId="Web-{9165B14D-90A3-4B6A-A7DA-56F3DA415321}" dt="2022-07-13T20:16:03.265" v="1"/>
        <pc:sldMkLst>
          <pc:docMk/>
          <pc:sldMk cId="2729301170" sldId="282"/>
        </pc:sldMkLst>
        <pc:spChg chg="mod ord">
          <ac:chgData name="Lindsey Irizarry" userId="wX7L7EcR0tBioklovBLjVMKoHpr8iIcfGCxQYApLH0Q=" providerId="None" clId="Web-{9165B14D-90A3-4B6A-A7DA-56F3DA415321}" dt="2022-07-13T20:16:03.265" v="1"/>
          <ac:spMkLst>
            <pc:docMk/>
            <pc:sldMk cId="2729301170" sldId="282"/>
            <ac:spMk id="2" creationId="{3A58CC2C-FFBC-4396-A0CC-B1156C926682}"/>
          </ac:spMkLst>
        </pc:spChg>
        <pc:spChg chg="mod ord">
          <ac:chgData name="Lindsey Irizarry" userId="wX7L7EcR0tBioklovBLjVMKoHpr8iIcfGCxQYApLH0Q=" providerId="None" clId="Web-{9165B14D-90A3-4B6A-A7DA-56F3DA415321}" dt="2022-07-13T20:16:03.265" v="1"/>
          <ac:spMkLst>
            <pc:docMk/>
            <pc:sldMk cId="2729301170" sldId="282"/>
            <ac:spMk id="4" creationId="{2B998374-D5BE-4E05-B01E-A0452A25CC77}"/>
          </ac:spMkLst>
        </pc:spChg>
      </pc:sldChg>
      <pc:sldChg chg="modSp mod modClrScheme chgLayout">
        <pc:chgData name="Lindsey Irizarry" userId="wX7L7EcR0tBioklovBLjVMKoHpr8iIcfGCxQYApLH0Q=" providerId="None" clId="Web-{9165B14D-90A3-4B6A-A7DA-56F3DA415321}" dt="2022-07-13T20:16:03.265" v="1"/>
        <pc:sldMkLst>
          <pc:docMk/>
          <pc:sldMk cId="313861729" sldId="283"/>
        </pc:sldMkLst>
        <pc:spChg chg="mod ord">
          <ac:chgData name="Lindsey Irizarry" userId="wX7L7EcR0tBioklovBLjVMKoHpr8iIcfGCxQYApLH0Q=" providerId="None" clId="Web-{9165B14D-90A3-4B6A-A7DA-56F3DA415321}" dt="2022-07-13T20:16:03.265" v="1"/>
          <ac:spMkLst>
            <pc:docMk/>
            <pc:sldMk cId="313861729" sldId="283"/>
            <ac:spMk id="2" creationId="{7BF09644-3B63-3027-C11E-7D2186720D5B}"/>
          </ac:spMkLst>
        </pc:spChg>
        <pc:spChg chg="mod ord">
          <ac:chgData name="Lindsey Irizarry" userId="wX7L7EcR0tBioklovBLjVMKoHpr8iIcfGCxQYApLH0Q=" providerId="None" clId="Web-{9165B14D-90A3-4B6A-A7DA-56F3DA415321}" dt="2022-07-13T20:16:03.265" v="1"/>
          <ac:spMkLst>
            <pc:docMk/>
            <pc:sldMk cId="313861729" sldId="283"/>
            <ac:spMk id="3" creationId="{6A4A0063-9BD6-5812-C842-A68B66466358}"/>
          </ac:spMkLst>
        </pc:spChg>
      </pc:sldChg>
      <pc:sldChg chg="modSp mod modClrScheme chgLayout">
        <pc:chgData name="Lindsey Irizarry" userId="wX7L7EcR0tBioklovBLjVMKoHpr8iIcfGCxQYApLH0Q=" providerId="None" clId="Web-{9165B14D-90A3-4B6A-A7DA-56F3DA415321}" dt="2022-07-13T20:16:03.265" v="1"/>
        <pc:sldMkLst>
          <pc:docMk/>
          <pc:sldMk cId="3649356146" sldId="284"/>
        </pc:sldMkLst>
        <pc:spChg chg="mod ord">
          <ac:chgData name="Lindsey Irizarry" userId="wX7L7EcR0tBioklovBLjVMKoHpr8iIcfGCxQYApLH0Q=" providerId="None" clId="Web-{9165B14D-90A3-4B6A-A7DA-56F3DA415321}" dt="2022-07-13T20:16:03.265" v="1"/>
          <ac:spMkLst>
            <pc:docMk/>
            <pc:sldMk cId="3649356146" sldId="284"/>
            <ac:spMk id="2" creationId="{098E3F2A-3483-67FD-3902-F9ECA165B27B}"/>
          </ac:spMkLst>
        </pc:spChg>
        <pc:spChg chg="mod ord">
          <ac:chgData name="Lindsey Irizarry" userId="wX7L7EcR0tBioklovBLjVMKoHpr8iIcfGCxQYApLH0Q=" providerId="None" clId="Web-{9165B14D-90A3-4B6A-A7DA-56F3DA415321}" dt="2022-07-13T20:16:03.265" v="1"/>
          <ac:spMkLst>
            <pc:docMk/>
            <pc:sldMk cId="3649356146" sldId="284"/>
            <ac:spMk id="3" creationId="{F72C8C01-0B42-2D74-88D5-36D27F2FC23E}"/>
          </ac:spMkLst>
        </pc:spChg>
      </pc:sldChg>
      <pc:sldMasterChg chg="add del addSldLayout delSldLayout">
        <pc:chgData name="Lindsey Irizarry" userId="wX7L7EcR0tBioklovBLjVMKoHpr8iIcfGCxQYApLH0Q=" providerId="None" clId="Web-{9165B14D-90A3-4B6A-A7DA-56F3DA415321}" dt="2022-07-13T20:16:03.265" v="1"/>
        <pc:sldMasterMkLst>
          <pc:docMk/>
          <pc:sldMasterMk cId="4048429262" sldId="2147483648"/>
        </pc:sldMasterMkLst>
        <pc:sldLayoutChg chg="add del">
          <pc:chgData name="Lindsey Irizarry" userId="wX7L7EcR0tBioklovBLjVMKoHpr8iIcfGCxQYApLH0Q=" providerId="None" clId="Web-{9165B14D-90A3-4B6A-A7DA-56F3DA415321}" dt="2022-07-13T20:16:03.265" v="1"/>
          <pc:sldLayoutMkLst>
            <pc:docMk/>
            <pc:sldMasterMk cId="4048429262" sldId="2147483648"/>
            <pc:sldLayoutMk cId="2599334040" sldId="2147483649"/>
          </pc:sldLayoutMkLst>
        </pc:sldLayoutChg>
        <pc:sldLayoutChg chg="add del">
          <pc:chgData name="Lindsey Irizarry" userId="wX7L7EcR0tBioklovBLjVMKoHpr8iIcfGCxQYApLH0Q=" providerId="None" clId="Web-{9165B14D-90A3-4B6A-A7DA-56F3DA415321}" dt="2022-07-13T20:16:03.265" v="1"/>
          <pc:sldLayoutMkLst>
            <pc:docMk/>
            <pc:sldMasterMk cId="4048429262" sldId="2147483648"/>
            <pc:sldLayoutMk cId="2709465254" sldId="2147483650"/>
          </pc:sldLayoutMkLst>
        </pc:sldLayoutChg>
        <pc:sldLayoutChg chg="add del">
          <pc:chgData name="Lindsey Irizarry" userId="wX7L7EcR0tBioklovBLjVMKoHpr8iIcfGCxQYApLH0Q=" providerId="None" clId="Web-{9165B14D-90A3-4B6A-A7DA-56F3DA415321}" dt="2022-07-13T20:16:03.265" v="1"/>
          <pc:sldLayoutMkLst>
            <pc:docMk/>
            <pc:sldMasterMk cId="4048429262" sldId="2147483648"/>
            <pc:sldLayoutMk cId="1985994941" sldId="2147483651"/>
          </pc:sldLayoutMkLst>
        </pc:sldLayoutChg>
        <pc:sldLayoutChg chg="add del">
          <pc:chgData name="Lindsey Irizarry" userId="wX7L7EcR0tBioklovBLjVMKoHpr8iIcfGCxQYApLH0Q=" providerId="None" clId="Web-{9165B14D-90A3-4B6A-A7DA-56F3DA415321}" dt="2022-07-13T20:16:03.265" v="1"/>
          <pc:sldLayoutMkLst>
            <pc:docMk/>
            <pc:sldMasterMk cId="4048429262" sldId="2147483648"/>
            <pc:sldLayoutMk cId="273234969" sldId="2147483652"/>
          </pc:sldLayoutMkLst>
        </pc:sldLayoutChg>
        <pc:sldLayoutChg chg="add del">
          <pc:chgData name="Lindsey Irizarry" userId="wX7L7EcR0tBioklovBLjVMKoHpr8iIcfGCxQYApLH0Q=" providerId="None" clId="Web-{9165B14D-90A3-4B6A-A7DA-56F3DA415321}" dt="2022-07-13T20:16:03.265" v="1"/>
          <pc:sldLayoutMkLst>
            <pc:docMk/>
            <pc:sldMasterMk cId="4048429262" sldId="2147483648"/>
            <pc:sldLayoutMk cId="2766461982" sldId="2147483653"/>
          </pc:sldLayoutMkLst>
        </pc:sldLayoutChg>
        <pc:sldLayoutChg chg="add del">
          <pc:chgData name="Lindsey Irizarry" userId="wX7L7EcR0tBioklovBLjVMKoHpr8iIcfGCxQYApLH0Q=" providerId="None" clId="Web-{9165B14D-90A3-4B6A-A7DA-56F3DA415321}" dt="2022-07-13T20:16:03.265" v="1"/>
          <pc:sldLayoutMkLst>
            <pc:docMk/>
            <pc:sldMasterMk cId="4048429262" sldId="2147483648"/>
            <pc:sldLayoutMk cId="2808072801" sldId="2147483654"/>
          </pc:sldLayoutMkLst>
        </pc:sldLayoutChg>
        <pc:sldLayoutChg chg="add del">
          <pc:chgData name="Lindsey Irizarry" userId="wX7L7EcR0tBioklovBLjVMKoHpr8iIcfGCxQYApLH0Q=" providerId="None" clId="Web-{9165B14D-90A3-4B6A-A7DA-56F3DA415321}" dt="2022-07-13T20:16:03.265" v="1"/>
          <pc:sldLayoutMkLst>
            <pc:docMk/>
            <pc:sldMasterMk cId="4048429262" sldId="2147483648"/>
            <pc:sldLayoutMk cId="1392172856" sldId="2147483655"/>
          </pc:sldLayoutMkLst>
        </pc:sldLayoutChg>
        <pc:sldLayoutChg chg="add del">
          <pc:chgData name="Lindsey Irizarry" userId="wX7L7EcR0tBioklovBLjVMKoHpr8iIcfGCxQYApLH0Q=" providerId="None" clId="Web-{9165B14D-90A3-4B6A-A7DA-56F3DA415321}" dt="2022-07-13T20:16:03.265" v="1"/>
          <pc:sldLayoutMkLst>
            <pc:docMk/>
            <pc:sldMasterMk cId="4048429262" sldId="2147483648"/>
            <pc:sldLayoutMk cId="1755142005" sldId="2147483656"/>
          </pc:sldLayoutMkLst>
        </pc:sldLayoutChg>
        <pc:sldLayoutChg chg="add del">
          <pc:chgData name="Lindsey Irizarry" userId="wX7L7EcR0tBioklovBLjVMKoHpr8iIcfGCxQYApLH0Q=" providerId="None" clId="Web-{9165B14D-90A3-4B6A-A7DA-56F3DA415321}" dt="2022-07-13T20:16:03.265" v="1"/>
          <pc:sldLayoutMkLst>
            <pc:docMk/>
            <pc:sldMasterMk cId="4048429262" sldId="2147483648"/>
            <pc:sldLayoutMk cId="1019127743" sldId="2147483657"/>
          </pc:sldLayoutMkLst>
        </pc:sldLayoutChg>
        <pc:sldLayoutChg chg="add del">
          <pc:chgData name="Lindsey Irizarry" userId="wX7L7EcR0tBioklovBLjVMKoHpr8iIcfGCxQYApLH0Q=" providerId="None" clId="Web-{9165B14D-90A3-4B6A-A7DA-56F3DA415321}" dt="2022-07-13T20:16:03.265" v="1"/>
          <pc:sldLayoutMkLst>
            <pc:docMk/>
            <pc:sldMasterMk cId="4048429262" sldId="2147483648"/>
            <pc:sldLayoutMk cId="1580823832" sldId="2147483658"/>
          </pc:sldLayoutMkLst>
        </pc:sldLayoutChg>
        <pc:sldLayoutChg chg="add del">
          <pc:chgData name="Lindsey Irizarry" userId="wX7L7EcR0tBioklovBLjVMKoHpr8iIcfGCxQYApLH0Q=" providerId="None" clId="Web-{9165B14D-90A3-4B6A-A7DA-56F3DA415321}" dt="2022-07-13T20:16:03.265" v="1"/>
          <pc:sldLayoutMkLst>
            <pc:docMk/>
            <pc:sldMasterMk cId="4048429262" sldId="2147483648"/>
            <pc:sldLayoutMk cId="2211261188" sldId="2147483659"/>
          </pc:sldLayoutMkLst>
        </pc:sldLayoutChg>
      </pc:sldMasterChg>
      <pc:sldMasterChg chg="add del addSldLayout delSldLayout modSldLayout">
        <pc:chgData name="Lindsey Irizarry" userId="wX7L7EcR0tBioklovBLjVMKoHpr8iIcfGCxQYApLH0Q=" providerId="None" clId="Web-{9165B14D-90A3-4B6A-A7DA-56F3DA415321}" dt="2022-07-13T20:16:03.265" v="1"/>
        <pc:sldMasterMkLst>
          <pc:docMk/>
          <pc:sldMasterMk cId="361522613" sldId="2147483660"/>
        </pc:sldMasterMkLst>
        <pc:sldLayoutChg chg="add del mod replId">
          <pc:chgData name="Lindsey Irizarry" userId="wX7L7EcR0tBioklovBLjVMKoHpr8iIcfGCxQYApLH0Q=" providerId="None" clId="Web-{9165B14D-90A3-4B6A-A7DA-56F3DA415321}" dt="2022-07-13T20:16:03.265" v="1"/>
          <pc:sldLayoutMkLst>
            <pc:docMk/>
            <pc:sldMasterMk cId="361522613" sldId="2147483660"/>
            <pc:sldLayoutMk cId="1910469542" sldId="2147483661"/>
          </pc:sldLayoutMkLst>
        </pc:sldLayoutChg>
        <pc:sldLayoutChg chg="add del mod replId">
          <pc:chgData name="Lindsey Irizarry" userId="wX7L7EcR0tBioklovBLjVMKoHpr8iIcfGCxQYApLH0Q=" providerId="None" clId="Web-{9165B14D-90A3-4B6A-A7DA-56F3DA415321}" dt="2022-07-13T20:16:03.265" v="1"/>
          <pc:sldLayoutMkLst>
            <pc:docMk/>
            <pc:sldMasterMk cId="361522613" sldId="2147483660"/>
            <pc:sldLayoutMk cId="2122295652" sldId="2147483662"/>
          </pc:sldLayoutMkLst>
        </pc:sldLayoutChg>
        <pc:sldLayoutChg chg="add del mod replId">
          <pc:chgData name="Lindsey Irizarry" userId="wX7L7EcR0tBioklovBLjVMKoHpr8iIcfGCxQYApLH0Q=" providerId="None" clId="Web-{9165B14D-90A3-4B6A-A7DA-56F3DA415321}" dt="2022-07-13T20:16:03.265" v="1"/>
          <pc:sldLayoutMkLst>
            <pc:docMk/>
            <pc:sldMasterMk cId="361522613" sldId="2147483660"/>
            <pc:sldLayoutMk cId="2740598220" sldId="2147483663"/>
          </pc:sldLayoutMkLst>
        </pc:sldLayoutChg>
        <pc:sldLayoutChg chg="add del mod replId">
          <pc:chgData name="Lindsey Irizarry" userId="wX7L7EcR0tBioklovBLjVMKoHpr8iIcfGCxQYApLH0Q=" providerId="None" clId="Web-{9165B14D-90A3-4B6A-A7DA-56F3DA415321}" dt="2022-07-13T20:16:03.265" v="1"/>
          <pc:sldLayoutMkLst>
            <pc:docMk/>
            <pc:sldMasterMk cId="361522613" sldId="2147483660"/>
            <pc:sldLayoutMk cId="3785477957" sldId="2147483664"/>
          </pc:sldLayoutMkLst>
        </pc:sldLayoutChg>
        <pc:sldLayoutChg chg="add del mod replId">
          <pc:chgData name="Lindsey Irizarry" userId="wX7L7EcR0tBioklovBLjVMKoHpr8iIcfGCxQYApLH0Q=" providerId="None" clId="Web-{9165B14D-90A3-4B6A-A7DA-56F3DA415321}" dt="2022-07-13T20:16:03.265" v="1"/>
          <pc:sldLayoutMkLst>
            <pc:docMk/>
            <pc:sldMasterMk cId="361522613" sldId="2147483660"/>
            <pc:sldLayoutMk cId="241072853" sldId="2147483665"/>
          </pc:sldLayoutMkLst>
        </pc:sldLayoutChg>
        <pc:sldLayoutChg chg="add del mod replId">
          <pc:chgData name="Lindsey Irizarry" userId="wX7L7EcR0tBioklovBLjVMKoHpr8iIcfGCxQYApLH0Q=" providerId="None" clId="Web-{9165B14D-90A3-4B6A-A7DA-56F3DA415321}" dt="2022-07-13T20:16:03.265" v="1"/>
          <pc:sldLayoutMkLst>
            <pc:docMk/>
            <pc:sldMasterMk cId="361522613" sldId="2147483660"/>
            <pc:sldLayoutMk cId="2278654989" sldId="2147483666"/>
          </pc:sldLayoutMkLst>
        </pc:sldLayoutChg>
        <pc:sldLayoutChg chg="add del mod replId">
          <pc:chgData name="Lindsey Irizarry" userId="wX7L7EcR0tBioklovBLjVMKoHpr8iIcfGCxQYApLH0Q=" providerId="None" clId="Web-{9165B14D-90A3-4B6A-A7DA-56F3DA415321}" dt="2022-07-13T20:16:03.265" v="1"/>
          <pc:sldLayoutMkLst>
            <pc:docMk/>
            <pc:sldMasterMk cId="361522613" sldId="2147483660"/>
            <pc:sldLayoutMk cId="1849390667" sldId="2147483667"/>
          </pc:sldLayoutMkLst>
        </pc:sldLayoutChg>
        <pc:sldLayoutChg chg="add del mod replId">
          <pc:chgData name="Lindsey Irizarry" userId="wX7L7EcR0tBioklovBLjVMKoHpr8iIcfGCxQYApLH0Q=" providerId="None" clId="Web-{9165B14D-90A3-4B6A-A7DA-56F3DA415321}" dt="2022-07-13T20:16:03.265" v="1"/>
          <pc:sldLayoutMkLst>
            <pc:docMk/>
            <pc:sldMasterMk cId="361522613" sldId="2147483660"/>
            <pc:sldLayoutMk cId="3549070562" sldId="2147483668"/>
          </pc:sldLayoutMkLst>
        </pc:sldLayoutChg>
        <pc:sldLayoutChg chg="add del mod replId">
          <pc:chgData name="Lindsey Irizarry" userId="wX7L7EcR0tBioklovBLjVMKoHpr8iIcfGCxQYApLH0Q=" providerId="None" clId="Web-{9165B14D-90A3-4B6A-A7DA-56F3DA415321}" dt="2022-07-13T20:16:03.265" v="1"/>
          <pc:sldLayoutMkLst>
            <pc:docMk/>
            <pc:sldMasterMk cId="361522613" sldId="2147483660"/>
            <pc:sldLayoutMk cId="3094447613" sldId="2147483669"/>
          </pc:sldLayoutMkLst>
        </pc:sldLayoutChg>
        <pc:sldLayoutChg chg="add del mod replId">
          <pc:chgData name="Lindsey Irizarry" userId="wX7L7EcR0tBioklovBLjVMKoHpr8iIcfGCxQYApLH0Q=" providerId="None" clId="Web-{9165B14D-90A3-4B6A-A7DA-56F3DA415321}" dt="2022-07-13T20:16:03.265" v="1"/>
          <pc:sldLayoutMkLst>
            <pc:docMk/>
            <pc:sldMasterMk cId="361522613" sldId="2147483660"/>
            <pc:sldLayoutMk cId="1836780855" sldId="2147483670"/>
          </pc:sldLayoutMkLst>
        </pc:sldLayoutChg>
        <pc:sldLayoutChg chg="add del mod replId">
          <pc:chgData name="Lindsey Irizarry" userId="wX7L7EcR0tBioklovBLjVMKoHpr8iIcfGCxQYApLH0Q=" providerId="None" clId="Web-{9165B14D-90A3-4B6A-A7DA-56F3DA415321}" dt="2022-07-13T20:16:03.265" v="1"/>
          <pc:sldLayoutMkLst>
            <pc:docMk/>
            <pc:sldMasterMk cId="361522613" sldId="2147483660"/>
            <pc:sldLayoutMk cId="1767359937" sldId="2147483671"/>
          </pc:sldLayoutMkLst>
        </pc:sldLayoutChg>
        <pc:sldLayoutChg chg="add del mod replId">
          <pc:chgData name="Lindsey Irizarry" userId="wX7L7EcR0tBioklovBLjVMKoHpr8iIcfGCxQYApLH0Q=" providerId="None" clId="Web-{9165B14D-90A3-4B6A-A7DA-56F3DA415321}" dt="2022-07-13T20:16:03.265" v="1"/>
          <pc:sldLayoutMkLst>
            <pc:docMk/>
            <pc:sldMasterMk cId="361522613" sldId="2147483660"/>
            <pc:sldLayoutMk cId="3841692982" sldId="2147483672"/>
          </pc:sldLayoutMkLst>
        </pc:sldLayoutChg>
        <pc:sldLayoutChg chg="add del mod replId">
          <pc:chgData name="Lindsey Irizarry" userId="wX7L7EcR0tBioklovBLjVMKoHpr8iIcfGCxQYApLH0Q=" providerId="None" clId="Web-{9165B14D-90A3-4B6A-A7DA-56F3DA415321}" dt="2022-07-13T20:16:03.265" v="1"/>
          <pc:sldLayoutMkLst>
            <pc:docMk/>
            <pc:sldMasterMk cId="361522613" sldId="2147483660"/>
            <pc:sldLayoutMk cId="660797008" sldId="2147483673"/>
          </pc:sldLayoutMkLst>
        </pc:sldLayoutChg>
        <pc:sldLayoutChg chg="add del mod replId">
          <pc:chgData name="Lindsey Irizarry" userId="wX7L7EcR0tBioklovBLjVMKoHpr8iIcfGCxQYApLH0Q=" providerId="None" clId="Web-{9165B14D-90A3-4B6A-A7DA-56F3DA415321}" dt="2022-07-13T20:16:03.265" v="1"/>
          <pc:sldLayoutMkLst>
            <pc:docMk/>
            <pc:sldMasterMk cId="361522613" sldId="2147483660"/>
            <pc:sldLayoutMk cId="3727846258" sldId="2147483674"/>
          </pc:sldLayoutMkLst>
        </pc:sldLayoutChg>
        <pc:sldLayoutChg chg="add del mod replId">
          <pc:chgData name="Lindsey Irizarry" userId="wX7L7EcR0tBioklovBLjVMKoHpr8iIcfGCxQYApLH0Q=" providerId="None" clId="Web-{9165B14D-90A3-4B6A-A7DA-56F3DA415321}" dt="2022-07-13T20:16:03.265" v="1"/>
          <pc:sldLayoutMkLst>
            <pc:docMk/>
            <pc:sldMasterMk cId="361522613" sldId="2147483660"/>
            <pc:sldLayoutMk cId="595906112" sldId="2147483675"/>
          </pc:sldLayoutMkLst>
        </pc:sldLayoutChg>
        <pc:sldLayoutChg chg="add del mod replId">
          <pc:chgData name="Lindsey Irizarry" userId="wX7L7EcR0tBioklovBLjVMKoHpr8iIcfGCxQYApLH0Q=" providerId="None" clId="Web-{9165B14D-90A3-4B6A-A7DA-56F3DA415321}" dt="2022-07-13T20:16:03.265" v="1"/>
          <pc:sldLayoutMkLst>
            <pc:docMk/>
            <pc:sldMasterMk cId="361522613" sldId="2147483660"/>
            <pc:sldLayoutMk cId="2614506951" sldId="2147483676"/>
          </pc:sldLayoutMkLst>
        </pc:sldLayoutChg>
        <pc:sldLayoutChg chg="add del mod replId">
          <pc:chgData name="Lindsey Irizarry" userId="wX7L7EcR0tBioklovBLjVMKoHpr8iIcfGCxQYApLH0Q=" providerId="None" clId="Web-{9165B14D-90A3-4B6A-A7DA-56F3DA415321}" dt="2022-07-13T20:16:03.265" v="1"/>
          <pc:sldLayoutMkLst>
            <pc:docMk/>
            <pc:sldMasterMk cId="361522613" sldId="2147483660"/>
            <pc:sldLayoutMk cId="3743457125" sldId="2147483677"/>
          </pc:sldLayoutMkLst>
        </pc:sldLayoutChg>
      </pc:sldMasterChg>
    </pc:docChg>
  </pc:docChgLst>
  <pc:docChgLst>
    <pc:chgData name="Lindsey Irizarry" userId="wX7L7EcR0tBioklovBLjVMKoHpr8iIcfGCxQYApLH0Q=" providerId="None" clId="Web-{1EE45928-2ED3-491E-83FB-48836CBC8A4C}"/>
    <pc:docChg chg="addSld modSld">
      <pc:chgData name="Lindsey Irizarry" userId="wX7L7EcR0tBioklovBLjVMKoHpr8iIcfGCxQYApLH0Q=" providerId="None" clId="Web-{1EE45928-2ED3-491E-83FB-48836CBC8A4C}" dt="2022-07-13T20:17:37.952" v="6" actId="14100"/>
      <pc:docMkLst>
        <pc:docMk/>
      </pc:docMkLst>
      <pc:sldChg chg="mod modShow">
        <pc:chgData name="Lindsey Irizarry" userId="wX7L7EcR0tBioklovBLjVMKoHpr8iIcfGCxQYApLH0Q=" providerId="None" clId="Web-{1EE45928-2ED3-491E-83FB-48836CBC8A4C}" dt="2022-07-13T20:16:55.420" v="1"/>
        <pc:sldMkLst>
          <pc:docMk/>
          <pc:sldMk cId="2137851349" sldId="256"/>
        </pc:sldMkLst>
      </pc:sldChg>
      <pc:sldChg chg="addSp delSp modSp new mod modClrScheme chgLayout">
        <pc:chgData name="Lindsey Irizarry" userId="wX7L7EcR0tBioklovBLjVMKoHpr8iIcfGCxQYApLH0Q=" providerId="None" clId="Web-{1EE45928-2ED3-491E-83FB-48836CBC8A4C}" dt="2022-07-13T20:17:37.952" v="6" actId="14100"/>
        <pc:sldMkLst>
          <pc:docMk/>
          <pc:sldMk cId="3386973534" sldId="285"/>
        </pc:sldMkLst>
        <pc:spChg chg="del">
          <ac:chgData name="Lindsey Irizarry" userId="wX7L7EcR0tBioklovBLjVMKoHpr8iIcfGCxQYApLH0Q=" providerId="None" clId="Web-{1EE45928-2ED3-491E-83FB-48836CBC8A4C}" dt="2022-07-13T20:17:22.061" v="3"/>
          <ac:spMkLst>
            <pc:docMk/>
            <pc:sldMk cId="3386973534" sldId="285"/>
            <ac:spMk id="2" creationId="{70613CE7-8650-7AC5-1BA8-769F965B8F99}"/>
          </ac:spMkLst>
        </pc:spChg>
        <pc:spChg chg="del">
          <ac:chgData name="Lindsey Irizarry" userId="wX7L7EcR0tBioklovBLjVMKoHpr8iIcfGCxQYApLH0Q=" providerId="None" clId="Web-{1EE45928-2ED3-491E-83FB-48836CBC8A4C}" dt="2022-07-13T20:17:22.061" v="3"/>
          <ac:spMkLst>
            <pc:docMk/>
            <pc:sldMk cId="3386973534" sldId="285"/>
            <ac:spMk id="3" creationId="{5703215C-73ED-003E-59B4-B7422EF728B7}"/>
          </ac:spMkLst>
        </pc:spChg>
        <pc:spChg chg="add mod">
          <ac:chgData name="Lindsey Irizarry" userId="wX7L7EcR0tBioklovBLjVMKoHpr8iIcfGCxQYApLH0Q=" providerId="None" clId="Web-{1EE45928-2ED3-491E-83FB-48836CBC8A4C}" dt="2022-07-13T20:17:37.952" v="6" actId="14100"/>
          <ac:spMkLst>
            <pc:docMk/>
            <pc:sldMk cId="3386973534" sldId="285"/>
            <ac:spMk id="4" creationId="{4A53146C-398B-158C-88FA-2535B68FA879}"/>
          </ac:spMkLst>
        </pc:spChg>
      </pc:sldChg>
    </pc:docChg>
  </pc:docChgLst>
  <pc:docChgLst>
    <pc:chgData name="Lindsey Irizarry" clId="Web-{1EE45928-2ED3-491E-83FB-48836CBC8A4C}"/>
    <pc:docChg chg="addSld modSld modMainMaster">
      <pc:chgData name="Lindsey Irizarry" userId="" providerId="" clId="Web-{1EE45928-2ED3-491E-83FB-48836CBC8A4C}" dt="2022-07-13T21:04:17.457" v="92" actId="1076"/>
      <pc:docMkLst>
        <pc:docMk/>
      </pc:docMkLst>
      <pc:sldChg chg="mod">
        <pc:chgData name="Lindsey Irizarry" userId="" providerId="" clId="Web-{1EE45928-2ED3-491E-83FB-48836CBC8A4C}" dt="2022-07-13T20:45:39.118" v="17"/>
        <pc:sldMkLst>
          <pc:docMk/>
          <pc:sldMk cId="2137851349" sldId="256"/>
        </pc:sldMkLst>
      </pc:sldChg>
      <pc:sldChg chg="addSp delSp modSp mod">
        <pc:chgData name="Lindsey Irizarry" userId="" providerId="" clId="Web-{1EE45928-2ED3-491E-83FB-48836CBC8A4C}" dt="2022-07-13T21:04:17.457" v="92" actId="1076"/>
        <pc:sldMkLst>
          <pc:docMk/>
          <pc:sldMk cId="1860129164" sldId="257"/>
        </pc:sldMkLst>
        <pc:spChg chg="mod">
          <ac:chgData name="Lindsey Irizarry" userId="" providerId="" clId="Web-{1EE45928-2ED3-491E-83FB-48836CBC8A4C}" dt="2022-07-13T21:03:48.393" v="87" actId="14100"/>
          <ac:spMkLst>
            <pc:docMk/>
            <pc:sldMk cId="1860129164" sldId="257"/>
            <ac:spMk id="3" creationId="{21746F83-FE2B-4CE9-A8C9-8076E5EE2C81}"/>
          </ac:spMkLst>
        </pc:spChg>
        <pc:picChg chg="add del mod">
          <ac:chgData name="Lindsey Irizarry" userId="" providerId="" clId="Web-{1EE45928-2ED3-491E-83FB-48836CBC8A4C}" dt="2022-07-13T21:03:12.423" v="76"/>
          <ac:picMkLst>
            <pc:docMk/>
            <pc:sldMk cId="1860129164" sldId="257"/>
            <ac:picMk id="4" creationId="{D0B43CDE-0968-A56C-176B-4F70E4C13CEA}"/>
          </ac:picMkLst>
        </pc:picChg>
        <pc:picChg chg="add mod">
          <ac:chgData name="Lindsey Irizarry" userId="" providerId="" clId="Web-{1EE45928-2ED3-491E-83FB-48836CBC8A4C}" dt="2022-07-13T21:04:17.457" v="92" actId="1076"/>
          <ac:picMkLst>
            <pc:docMk/>
            <pc:sldMk cId="1860129164" sldId="257"/>
            <ac:picMk id="5" creationId="{A4FD7E7D-568D-FEC4-94BD-05D0E3C188F5}"/>
          </ac:picMkLst>
        </pc:picChg>
      </pc:sldChg>
      <pc:sldChg chg="mod">
        <pc:chgData name="Lindsey Irizarry" userId="" providerId="" clId="Web-{1EE45928-2ED3-491E-83FB-48836CBC8A4C}" dt="2022-07-13T20:45:39.118" v="17"/>
        <pc:sldMkLst>
          <pc:docMk/>
          <pc:sldMk cId="1234246143" sldId="258"/>
        </pc:sldMkLst>
      </pc:sldChg>
      <pc:sldChg chg="mod">
        <pc:chgData name="Lindsey Irizarry" userId="" providerId="" clId="Web-{1EE45928-2ED3-491E-83FB-48836CBC8A4C}" dt="2022-07-13T20:45:39.118" v="17"/>
        <pc:sldMkLst>
          <pc:docMk/>
          <pc:sldMk cId="3980695009" sldId="259"/>
        </pc:sldMkLst>
      </pc:sldChg>
      <pc:sldChg chg="mod">
        <pc:chgData name="Lindsey Irizarry" userId="" providerId="" clId="Web-{1EE45928-2ED3-491E-83FB-48836CBC8A4C}" dt="2022-07-13T20:45:39.118" v="17"/>
        <pc:sldMkLst>
          <pc:docMk/>
          <pc:sldMk cId="3822228818" sldId="260"/>
        </pc:sldMkLst>
      </pc:sldChg>
      <pc:sldChg chg="mod">
        <pc:chgData name="Lindsey Irizarry" userId="" providerId="" clId="Web-{1EE45928-2ED3-491E-83FB-48836CBC8A4C}" dt="2022-07-13T20:45:39.118" v="17"/>
        <pc:sldMkLst>
          <pc:docMk/>
          <pc:sldMk cId="211886434" sldId="261"/>
        </pc:sldMkLst>
      </pc:sldChg>
      <pc:sldChg chg="mod">
        <pc:chgData name="Lindsey Irizarry" userId="" providerId="" clId="Web-{1EE45928-2ED3-491E-83FB-48836CBC8A4C}" dt="2022-07-13T20:45:39.118" v="17"/>
        <pc:sldMkLst>
          <pc:docMk/>
          <pc:sldMk cId="14061930" sldId="262"/>
        </pc:sldMkLst>
      </pc:sldChg>
      <pc:sldChg chg="addSp modSp mod">
        <pc:chgData name="Lindsey Irizarry" userId="" providerId="" clId="Web-{1EE45928-2ED3-491E-83FB-48836CBC8A4C}" dt="2022-07-13T21:01:54.498" v="74" actId="14100"/>
        <pc:sldMkLst>
          <pc:docMk/>
          <pc:sldMk cId="4162329324" sldId="264"/>
        </pc:sldMkLst>
        <pc:spChg chg="add mod">
          <ac:chgData name="Lindsey Irizarry" userId="" providerId="" clId="Web-{1EE45928-2ED3-491E-83FB-48836CBC8A4C}" dt="2022-07-13T20:58:37.913" v="61" actId="1076"/>
          <ac:spMkLst>
            <pc:docMk/>
            <pc:sldMk cId="4162329324" sldId="264"/>
            <ac:spMk id="3" creationId="{4CD69262-90FB-115A-1A7B-FB4F36296E70}"/>
          </ac:spMkLst>
        </pc:spChg>
        <pc:spChg chg="mod">
          <ac:chgData name="Lindsey Irizarry" userId="" providerId="" clId="Web-{1EE45928-2ED3-491E-83FB-48836CBC8A4C}" dt="2022-07-13T21:01:28.388" v="71" actId="20577"/>
          <ac:spMkLst>
            <pc:docMk/>
            <pc:sldMk cId="4162329324" sldId="264"/>
            <ac:spMk id="4" creationId="{AA4BAF7B-366F-4D8F-91F7-D2D8EB960339}"/>
          </ac:spMkLst>
        </pc:spChg>
        <pc:spChg chg="add mod">
          <ac:chgData name="Lindsey Irizarry" userId="" providerId="" clId="Web-{1EE45928-2ED3-491E-83FB-48836CBC8A4C}" dt="2022-07-13T21:00:59.418" v="70" actId="1076"/>
          <ac:spMkLst>
            <pc:docMk/>
            <pc:sldMk cId="4162329324" sldId="264"/>
            <ac:spMk id="5" creationId="{11E335B7-98BA-9012-FDA1-285952D38FE5}"/>
          </ac:spMkLst>
        </pc:spChg>
        <pc:picChg chg="mod">
          <ac:chgData name="Lindsey Irizarry" userId="" providerId="" clId="Web-{1EE45928-2ED3-491E-83FB-48836CBC8A4C}" dt="2022-07-13T20:56:53.081" v="31" actId="1076"/>
          <ac:picMkLst>
            <pc:docMk/>
            <pc:sldMk cId="4162329324" sldId="264"/>
            <ac:picMk id="7" creationId="{9737A817-2BF4-4E84-93EF-C1956E311D9F}"/>
          </ac:picMkLst>
        </pc:picChg>
        <pc:cxnChg chg="add mod">
          <ac:chgData name="Lindsey Irizarry" userId="" providerId="" clId="Web-{1EE45928-2ED3-491E-83FB-48836CBC8A4C}" dt="2022-07-13T21:01:54.498" v="74" actId="14100"/>
          <ac:cxnSpMkLst>
            <pc:docMk/>
            <pc:sldMk cId="4162329324" sldId="264"/>
            <ac:cxnSpMk id="6" creationId="{8B45BD1E-7001-8F5E-092C-98AF60E4B313}"/>
          </ac:cxnSpMkLst>
        </pc:cxnChg>
      </pc:sldChg>
      <pc:sldChg chg="mod">
        <pc:chgData name="Lindsey Irizarry" userId="" providerId="" clId="Web-{1EE45928-2ED3-491E-83FB-48836CBC8A4C}" dt="2022-07-13T20:45:39.118" v="17"/>
        <pc:sldMkLst>
          <pc:docMk/>
          <pc:sldMk cId="1079570316" sldId="266"/>
        </pc:sldMkLst>
      </pc:sldChg>
      <pc:sldChg chg="mod">
        <pc:chgData name="Lindsey Irizarry" userId="" providerId="" clId="Web-{1EE45928-2ED3-491E-83FB-48836CBC8A4C}" dt="2022-07-13T20:45:39.118" v="17"/>
        <pc:sldMkLst>
          <pc:docMk/>
          <pc:sldMk cId="2477028704" sldId="267"/>
        </pc:sldMkLst>
      </pc:sldChg>
      <pc:sldChg chg="mod">
        <pc:chgData name="Lindsey Irizarry" userId="" providerId="" clId="Web-{1EE45928-2ED3-491E-83FB-48836CBC8A4C}" dt="2022-07-13T20:45:39.118" v="17"/>
        <pc:sldMkLst>
          <pc:docMk/>
          <pc:sldMk cId="2562013725" sldId="268"/>
        </pc:sldMkLst>
      </pc:sldChg>
      <pc:sldChg chg="mod">
        <pc:chgData name="Lindsey Irizarry" userId="" providerId="" clId="Web-{1EE45928-2ED3-491E-83FB-48836CBC8A4C}" dt="2022-07-13T20:45:39.118" v="17"/>
        <pc:sldMkLst>
          <pc:docMk/>
          <pc:sldMk cId="811453407" sldId="269"/>
        </pc:sldMkLst>
      </pc:sldChg>
      <pc:sldChg chg="mod">
        <pc:chgData name="Lindsey Irizarry" userId="" providerId="" clId="Web-{1EE45928-2ED3-491E-83FB-48836CBC8A4C}" dt="2022-07-13T20:45:39.118" v="17"/>
        <pc:sldMkLst>
          <pc:docMk/>
          <pc:sldMk cId="3977784118" sldId="270"/>
        </pc:sldMkLst>
      </pc:sldChg>
      <pc:sldChg chg="mod">
        <pc:chgData name="Lindsey Irizarry" userId="" providerId="" clId="Web-{1EE45928-2ED3-491E-83FB-48836CBC8A4C}" dt="2022-07-13T20:45:39.118" v="17"/>
        <pc:sldMkLst>
          <pc:docMk/>
          <pc:sldMk cId="767634080" sldId="271"/>
        </pc:sldMkLst>
      </pc:sldChg>
      <pc:sldChg chg="mod">
        <pc:chgData name="Lindsey Irizarry" userId="" providerId="" clId="Web-{1EE45928-2ED3-491E-83FB-48836CBC8A4C}" dt="2022-07-13T20:45:39.118" v="17"/>
        <pc:sldMkLst>
          <pc:docMk/>
          <pc:sldMk cId="1056656594" sldId="272"/>
        </pc:sldMkLst>
      </pc:sldChg>
      <pc:sldChg chg="mod">
        <pc:chgData name="Lindsey Irizarry" userId="" providerId="" clId="Web-{1EE45928-2ED3-491E-83FB-48836CBC8A4C}" dt="2022-07-13T20:45:39.118" v="17"/>
        <pc:sldMkLst>
          <pc:docMk/>
          <pc:sldMk cId="3184804993" sldId="273"/>
        </pc:sldMkLst>
      </pc:sldChg>
      <pc:sldChg chg="mod">
        <pc:chgData name="Lindsey Irizarry" userId="" providerId="" clId="Web-{1EE45928-2ED3-491E-83FB-48836CBC8A4C}" dt="2022-07-13T20:45:39.118" v="17"/>
        <pc:sldMkLst>
          <pc:docMk/>
          <pc:sldMk cId="2522162145" sldId="274"/>
        </pc:sldMkLst>
      </pc:sldChg>
      <pc:sldChg chg="mod">
        <pc:chgData name="Lindsey Irizarry" userId="" providerId="" clId="Web-{1EE45928-2ED3-491E-83FB-48836CBC8A4C}" dt="2022-07-13T20:45:39.118" v="17"/>
        <pc:sldMkLst>
          <pc:docMk/>
          <pc:sldMk cId="1357368276" sldId="275"/>
        </pc:sldMkLst>
      </pc:sldChg>
      <pc:sldChg chg="mod">
        <pc:chgData name="Lindsey Irizarry" userId="" providerId="" clId="Web-{1EE45928-2ED3-491E-83FB-48836CBC8A4C}" dt="2022-07-13T20:45:39.118" v="17"/>
        <pc:sldMkLst>
          <pc:docMk/>
          <pc:sldMk cId="4007785879" sldId="276"/>
        </pc:sldMkLst>
      </pc:sldChg>
      <pc:sldChg chg="mod">
        <pc:chgData name="Lindsey Irizarry" userId="" providerId="" clId="Web-{1EE45928-2ED3-491E-83FB-48836CBC8A4C}" dt="2022-07-13T20:45:39.118" v="17"/>
        <pc:sldMkLst>
          <pc:docMk/>
          <pc:sldMk cId="3833305288" sldId="277"/>
        </pc:sldMkLst>
      </pc:sldChg>
      <pc:sldChg chg="mod">
        <pc:chgData name="Lindsey Irizarry" userId="" providerId="" clId="Web-{1EE45928-2ED3-491E-83FB-48836CBC8A4C}" dt="2022-07-13T20:45:39.118" v="17"/>
        <pc:sldMkLst>
          <pc:docMk/>
          <pc:sldMk cId="2848492976" sldId="278"/>
        </pc:sldMkLst>
      </pc:sldChg>
      <pc:sldChg chg="mod">
        <pc:chgData name="Lindsey Irizarry" userId="" providerId="" clId="Web-{1EE45928-2ED3-491E-83FB-48836CBC8A4C}" dt="2022-07-13T20:45:39.118" v="17"/>
        <pc:sldMkLst>
          <pc:docMk/>
          <pc:sldMk cId="2700688599" sldId="279"/>
        </pc:sldMkLst>
      </pc:sldChg>
      <pc:sldChg chg="mod">
        <pc:chgData name="Lindsey Irizarry" userId="" providerId="" clId="Web-{1EE45928-2ED3-491E-83FB-48836CBC8A4C}" dt="2022-07-13T20:45:39.118" v="17"/>
        <pc:sldMkLst>
          <pc:docMk/>
          <pc:sldMk cId="3838273782" sldId="280"/>
        </pc:sldMkLst>
      </pc:sldChg>
      <pc:sldChg chg="mod">
        <pc:chgData name="Lindsey Irizarry" userId="" providerId="" clId="Web-{1EE45928-2ED3-491E-83FB-48836CBC8A4C}" dt="2022-07-13T20:45:39.118" v="17"/>
        <pc:sldMkLst>
          <pc:docMk/>
          <pc:sldMk cId="3420981762" sldId="281"/>
        </pc:sldMkLst>
      </pc:sldChg>
      <pc:sldChg chg="mod">
        <pc:chgData name="Lindsey Irizarry" userId="" providerId="" clId="Web-{1EE45928-2ED3-491E-83FB-48836CBC8A4C}" dt="2022-07-13T20:45:39.118" v="17"/>
        <pc:sldMkLst>
          <pc:docMk/>
          <pc:sldMk cId="2729301170" sldId="282"/>
        </pc:sldMkLst>
      </pc:sldChg>
      <pc:sldChg chg="mod">
        <pc:chgData name="Lindsey Irizarry" userId="" providerId="" clId="Web-{1EE45928-2ED3-491E-83FB-48836CBC8A4C}" dt="2022-07-13T20:45:39.118" v="17"/>
        <pc:sldMkLst>
          <pc:docMk/>
          <pc:sldMk cId="313861729" sldId="283"/>
        </pc:sldMkLst>
      </pc:sldChg>
      <pc:sldChg chg="mod">
        <pc:chgData name="Lindsey Irizarry" userId="" providerId="" clId="Web-{1EE45928-2ED3-491E-83FB-48836CBC8A4C}" dt="2022-07-13T20:45:39.118" v="17"/>
        <pc:sldMkLst>
          <pc:docMk/>
          <pc:sldMk cId="3649356146" sldId="284"/>
        </pc:sldMkLst>
      </pc:sldChg>
      <pc:sldChg chg="addSp delSp modSp mod">
        <pc:chgData name="Lindsey Irizarry" userId="" providerId="" clId="Web-{1EE45928-2ED3-491E-83FB-48836CBC8A4C}" dt="2022-07-13T20:45:39.118" v="17"/>
        <pc:sldMkLst>
          <pc:docMk/>
          <pc:sldMk cId="3386973534" sldId="285"/>
        </pc:sldMkLst>
        <pc:spChg chg="add del">
          <ac:chgData name="Lindsey Irizarry" userId="" providerId="" clId="Web-{1EE45928-2ED3-491E-83FB-48836CBC8A4C}" dt="2022-07-13T20:43:18.518" v="7"/>
          <ac:spMkLst>
            <pc:docMk/>
            <pc:sldMk cId="3386973534" sldId="285"/>
            <ac:spMk id="2" creationId="{E9109501-FA87-068B-FB9F-2121A0E3886F}"/>
          </ac:spMkLst>
        </pc:spChg>
        <pc:spChg chg="add mod">
          <ac:chgData name="Lindsey Irizarry" userId="" providerId="" clId="Web-{1EE45928-2ED3-491E-83FB-48836CBC8A4C}" dt="2022-07-13T20:43:59.379" v="15" actId="1076"/>
          <ac:spMkLst>
            <pc:docMk/>
            <pc:sldMk cId="3386973534" sldId="285"/>
            <ac:spMk id="3" creationId="{4A222F46-D6CE-F847-32C2-B66AEE61B50D}"/>
          </ac:spMkLst>
        </pc:spChg>
        <pc:spChg chg="mod">
          <ac:chgData name="Lindsey Irizarry" userId="" providerId="" clId="Web-{1EE45928-2ED3-491E-83FB-48836CBC8A4C}" dt="2022-07-13T20:43:11.003" v="5" actId="1076"/>
          <ac:spMkLst>
            <pc:docMk/>
            <pc:sldMk cId="3386973534" sldId="285"/>
            <ac:spMk id="4" creationId="{4A53146C-398B-158C-88FA-2535B68FA879}"/>
          </ac:spMkLst>
        </pc:spChg>
      </pc:sldChg>
      <pc:sldChg chg="new">
        <pc:chgData name="Lindsey Irizarry" userId="" providerId="" clId="Web-{1EE45928-2ED3-491E-83FB-48836CBC8A4C}" dt="2022-07-13T21:04:11.285" v="91"/>
        <pc:sldMkLst>
          <pc:docMk/>
          <pc:sldMk cId="1507938746" sldId="286"/>
        </pc:sldMkLst>
      </pc:sldChg>
      <pc:sldMasterChg chg="mod setBg modSldLayout">
        <pc:chgData name="Lindsey Irizarry" userId="" providerId="" clId="Web-{1EE45928-2ED3-491E-83FB-48836CBC8A4C}" dt="2022-07-13T20:45:39.118" v="17"/>
        <pc:sldMasterMkLst>
          <pc:docMk/>
          <pc:sldMasterMk cId="4048429262" sldId="2147483648"/>
        </pc:sldMasterMkLst>
        <pc:sldLayoutChg chg="mod">
          <pc:chgData name="Lindsey Irizarry" userId="" providerId="" clId="Web-{1EE45928-2ED3-491E-83FB-48836CBC8A4C}" dt="2022-07-13T20:45:39.118" v="17"/>
          <pc:sldLayoutMkLst>
            <pc:docMk/>
            <pc:sldMasterMk cId="4048429262" sldId="2147483648"/>
            <pc:sldLayoutMk cId="2599334040" sldId="2147483649"/>
          </pc:sldLayoutMkLst>
        </pc:sldLayoutChg>
        <pc:sldLayoutChg chg="mod">
          <pc:chgData name="Lindsey Irizarry" userId="" providerId="" clId="Web-{1EE45928-2ED3-491E-83FB-48836CBC8A4C}" dt="2022-07-13T20:45:39.118" v="17"/>
          <pc:sldLayoutMkLst>
            <pc:docMk/>
            <pc:sldMasterMk cId="4048429262" sldId="2147483648"/>
            <pc:sldLayoutMk cId="2709465254" sldId="2147483650"/>
          </pc:sldLayoutMkLst>
        </pc:sldLayoutChg>
        <pc:sldLayoutChg chg="mod">
          <pc:chgData name="Lindsey Irizarry" userId="" providerId="" clId="Web-{1EE45928-2ED3-491E-83FB-48836CBC8A4C}" dt="2022-07-13T20:45:39.118" v="17"/>
          <pc:sldLayoutMkLst>
            <pc:docMk/>
            <pc:sldMasterMk cId="4048429262" sldId="2147483648"/>
            <pc:sldLayoutMk cId="1985994941" sldId="2147483651"/>
          </pc:sldLayoutMkLst>
        </pc:sldLayoutChg>
        <pc:sldLayoutChg chg="mod">
          <pc:chgData name="Lindsey Irizarry" userId="" providerId="" clId="Web-{1EE45928-2ED3-491E-83FB-48836CBC8A4C}" dt="2022-07-13T20:45:39.118" v="17"/>
          <pc:sldLayoutMkLst>
            <pc:docMk/>
            <pc:sldMasterMk cId="4048429262" sldId="2147483648"/>
            <pc:sldLayoutMk cId="273234969" sldId="2147483652"/>
          </pc:sldLayoutMkLst>
        </pc:sldLayoutChg>
        <pc:sldLayoutChg chg="mod">
          <pc:chgData name="Lindsey Irizarry" userId="" providerId="" clId="Web-{1EE45928-2ED3-491E-83FB-48836CBC8A4C}" dt="2022-07-13T20:45:39.118" v="17"/>
          <pc:sldLayoutMkLst>
            <pc:docMk/>
            <pc:sldMasterMk cId="4048429262" sldId="2147483648"/>
            <pc:sldLayoutMk cId="2766461982" sldId="2147483653"/>
          </pc:sldLayoutMkLst>
        </pc:sldLayoutChg>
        <pc:sldLayoutChg chg="mod">
          <pc:chgData name="Lindsey Irizarry" userId="" providerId="" clId="Web-{1EE45928-2ED3-491E-83FB-48836CBC8A4C}" dt="2022-07-13T20:45:39.118" v="17"/>
          <pc:sldLayoutMkLst>
            <pc:docMk/>
            <pc:sldMasterMk cId="4048429262" sldId="2147483648"/>
            <pc:sldLayoutMk cId="2808072801" sldId="2147483654"/>
          </pc:sldLayoutMkLst>
        </pc:sldLayoutChg>
        <pc:sldLayoutChg chg="mod">
          <pc:chgData name="Lindsey Irizarry" userId="" providerId="" clId="Web-{1EE45928-2ED3-491E-83FB-48836CBC8A4C}" dt="2022-07-13T20:45:39.118" v="17"/>
          <pc:sldLayoutMkLst>
            <pc:docMk/>
            <pc:sldMasterMk cId="4048429262" sldId="2147483648"/>
            <pc:sldLayoutMk cId="1392172856" sldId="2147483655"/>
          </pc:sldLayoutMkLst>
        </pc:sldLayoutChg>
        <pc:sldLayoutChg chg="mod">
          <pc:chgData name="Lindsey Irizarry" userId="" providerId="" clId="Web-{1EE45928-2ED3-491E-83FB-48836CBC8A4C}" dt="2022-07-13T20:45:39.118" v="17"/>
          <pc:sldLayoutMkLst>
            <pc:docMk/>
            <pc:sldMasterMk cId="4048429262" sldId="2147483648"/>
            <pc:sldLayoutMk cId="1755142005" sldId="2147483656"/>
          </pc:sldLayoutMkLst>
        </pc:sldLayoutChg>
        <pc:sldLayoutChg chg="mod">
          <pc:chgData name="Lindsey Irizarry" userId="" providerId="" clId="Web-{1EE45928-2ED3-491E-83FB-48836CBC8A4C}" dt="2022-07-13T20:45:39.118" v="17"/>
          <pc:sldLayoutMkLst>
            <pc:docMk/>
            <pc:sldMasterMk cId="4048429262" sldId="2147483648"/>
            <pc:sldLayoutMk cId="1019127743" sldId="2147483657"/>
          </pc:sldLayoutMkLst>
        </pc:sldLayoutChg>
        <pc:sldLayoutChg chg="mod">
          <pc:chgData name="Lindsey Irizarry" userId="" providerId="" clId="Web-{1EE45928-2ED3-491E-83FB-48836CBC8A4C}" dt="2022-07-13T20:45:39.118" v="17"/>
          <pc:sldLayoutMkLst>
            <pc:docMk/>
            <pc:sldMasterMk cId="4048429262" sldId="2147483648"/>
            <pc:sldLayoutMk cId="1580823832" sldId="2147483658"/>
          </pc:sldLayoutMkLst>
        </pc:sldLayoutChg>
        <pc:sldLayoutChg chg="mod">
          <pc:chgData name="Lindsey Irizarry" userId="" providerId="" clId="Web-{1EE45928-2ED3-491E-83FB-48836CBC8A4C}" dt="2022-07-13T20:45:39.118" v="17"/>
          <pc:sldLayoutMkLst>
            <pc:docMk/>
            <pc:sldMasterMk cId="4048429262" sldId="2147483648"/>
            <pc:sldLayoutMk cId="2211261188" sldId="2147483659"/>
          </pc:sldLayoutMkLst>
        </pc:sldLayoutChg>
      </pc:sldMasterChg>
    </pc:docChg>
  </pc:docChgLst>
  <pc:docChgLst>
    <pc:chgData name="Cristian Alvarado" userId="t7eFFw8BGPq2zUtSa5vYibvBwWqEVS9gUBvM1hEnur8=" providerId="None" clId="Web-{5D4D4F45-AB62-4DF9-8841-967D1CB27FDD}"/>
    <pc:docChg chg="addSld modSld sldOrd">
      <pc:chgData name="Cristian Alvarado" userId="t7eFFw8BGPq2zUtSa5vYibvBwWqEVS9gUBvM1hEnur8=" providerId="None" clId="Web-{5D4D4F45-AB62-4DF9-8841-967D1CB27FDD}" dt="2022-07-11T15:36:06.847" v="14" actId="20577"/>
      <pc:docMkLst>
        <pc:docMk/>
      </pc:docMkLst>
      <pc:sldChg chg="modSp new ord">
        <pc:chgData name="Cristian Alvarado" userId="t7eFFw8BGPq2zUtSa5vYibvBwWqEVS9gUBvM1hEnur8=" providerId="None" clId="Web-{5D4D4F45-AB62-4DF9-8841-967D1CB27FDD}" dt="2022-07-11T15:35:32.986" v="5" actId="20577"/>
        <pc:sldMkLst>
          <pc:docMk/>
          <pc:sldMk cId="313861729" sldId="283"/>
        </pc:sldMkLst>
        <pc:spChg chg="mod">
          <ac:chgData name="Cristian Alvarado" userId="t7eFFw8BGPq2zUtSa5vYibvBwWqEVS9gUBvM1hEnur8=" providerId="None" clId="Web-{5D4D4F45-AB62-4DF9-8841-967D1CB27FDD}" dt="2022-07-11T15:35:32.986" v="5" actId="20577"/>
          <ac:spMkLst>
            <pc:docMk/>
            <pc:sldMk cId="313861729" sldId="283"/>
            <ac:spMk id="2" creationId="{7BF09644-3B63-3027-C11E-7D2186720D5B}"/>
          </ac:spMkLst>
        </pc:spChg>
      </pc:sldChg>
      <pc:sldChg chg="modSp new">
        <pc:chgData name="Cristian Alvarado" userId="t7eFFw8BGPq2zUtSa5vYibvBwWqEVS9gUBvM1hEnur8=" providerId="None" clId="Web-{5D4D4F45-AB62-4DF9-8841-967D1CB27FDD}" dt="2022-07-11T15:36:06.847" v="14" actId="20577"/>
        <pc:sldMkLst>
          <pc:docMk/>
          <pc:sldMk cId="3649356146" sldId="284"/>
        </pc:sldMkLst>
        <pc:spChg chg="mod">
          <ac:chgData name="Cristian Alvarado" userId="t7eFFw8BGPq2zUtSa5vYibvBwWqEVS9gUBvM1hEnur8=" providerId="None" clId="Web-{5D4D4F45-AB62-4DF9-8841-967D1CB27FDD}" dt="2022-07-11T15:36:06.847" v="14" actId="20577"/>
          <ac:spMkLst>
            <pc:docMk/>
            <pc:sldMk cId="3649356146" sldId="284"/>
            <ac:spMk id="2" creationId="{098E3F2A-3483-67FD-3902-F9ECA165B27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4EDA71-3044-4BD6-BE53-1A06DD99056F}" type="datetimeFigureOut">
              <a:rPr lang="en-US" smtClean="0"/>
              <a:t>12/9/2022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45D39A-B25A-4ED2-A6F9-C5BDA370A546}" type="slidenum">
              <a:rPr lang="en-US" smtClean="0"/>
              <a:t>‹#›</a:t>
            </a:fld>
            <a:endParaRPr lang="en-US"/>
          </a:p>
        </p:txBody>
      </p:sp>
    </p:spTree>
    <p:extLst>
      <p:ext uri="{BB962C8B-B14F-4D97-AF65-F5344CB8AC3E}">
        <p14:creationId xmlns:p14="http://schemas.microsoft.com/office/powerpoint/2010/main" val="1257266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yourself and role in AT</a:t>
            </a:r>
          </a:p>
        </p:txBody>
      </p:sp>
      <p:sp>
        <p:nvSpPr>
          <p:cNvPr id="4" name="Slide Number Placeholder 3"/>
          <p:cNvSpPr>
            <a:spLocks noGrp="1"/>
          </p:cNvSpPr>
          <p:nvPr>
            <p:ph type="sldNum" sz="quarter" idx="5"/>
          </p:nvPr>
        </p:nvSpPr>
        <p:spPr/>
        <p:txBody>
          <a:bodyPr/>
          <a:lstStyle/>
          <a:p>
            <a:fld id="{E545D39A-B25A-4ED2-A6F9-C5BDA370A546}" type="slidenum">
              <a:rPr lang="en-US" smtClean="0"/>
              <a:t>1</a:t>
            </a:fld>
            <a:endParaRPr lang="en-US"/>
          </a:p>
        </p:txBody>
      </p:sp>
    </p:spTree>
    <p:extLst>
      <p:ext uri="{BB962C8B-B14F-4D97-AF65-F5344CB8AC3E}">
        <p14:creationId xmlns:p14="http://schemas.microsoft.com/office/powerpoint/2010/main" val="1528528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45D39A-B25A-4ED2-A6F9-C5BDA370A546}" type="slidenum">
              <a:rPr lang="en-US" smtClean="0"/>
              <a:t>13</a:t>
            </a:fld>
            <a:endParaRPr lang="en-US"/>
          </a:p>
        </p:txBody>
      </p:sp>
    </p:spTree>
    <p:extLst>
      <p:ext uri="{BB962C8B-B14F-4D97-AF65-F5344CB8AC3E}">
        <p14:creationId xmlns:p14="http://schemas.microsoft.com/office/powerpoint/2010/main" val="2542158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that due dates will need to be changed if they import assignments straight from iLearn</a:t>
            </a:r>
          </a:p>
        </p:txBody>
      </p:sp>
      <p:sp>
        <p:nvSpPr>
          <p:cNvPr id="4" name="Slide Number Placeholder 3"/>
          <p:cNvSpPr>
            <a:spLocks noGrp="1"/>
          </p:cNvSpPr>
          <p:nvPr>
            <p:ph type="sldNum" sz="quarter" idx="5"/>
          </p:nvPr>
        </p:nvSpPr>
        <p:spPr/>
        <p:txBody>
          <a:bodyPr/>
          <a:lstStyle/>
          <a:p>
            <a:fld id="{E545D39A-B25A-4ED2-A6F9-C5BDA370A546}" type="slidenum">
              <a:rPr lang="en-US" smtClean="0"/>
              <a:t>23</a:t>
            </a:fld>
            <a:endParaRPr lang="en-US"/>
          </a:p>
        </p:txBody>
      </p:sp>
    </p:spTree>
    <p:extLst>
      <p:ext uri="{BB962C8B-B14F-4D97-AF65-F5344CB8AC3E}">
        <p14:creationId xmlns:p14="http://schemas.microsoft.com/office/powerpoint/2010/main" val="2337579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answers can be shuffled. Not all question types from </a:t>
            </a:r>
            <a:r>
              <a:rPr lang="en-US" dirty="0" err="1"/>
              <a:t>ilearn</a:t>
            </a:r>
            <a:r>
              <a:rPr lang="en-US" dirty="0"/>
              <a:t> have a direct equivalent. If you import an iLearn course, questions come with it. Imported quizzes are not published manually</a:t>
            </a:r>
          </a:p>
        </p:txBody>
      </p:sp>
      <p:sp>
        <p:nvSpPr>
          <p:cNvPr id="4" name="Slide Number Placeholder 3"/>
          <p:cNvSpPr>
            <a:spLocks noGrp="1"/>
          </p:cNvSpPr>
          <p:nvPr>
            <p:ph type="sldNum" sz="quarter" idx="5"/>
          </p:nvPr>
        </p:nvSpPr>
        <p:spPr/>
        <p:txBody>
          <a:bodyPr/>
          <a:lstStyle/>
          <a:p>
            <a:fld id="{E545D39A-B25A-4ED2-A6F9-C5BDA370A546}" type="slidenum">
              <a:rPr lang="en-US" smtClean="0"/>
              <a:t>24</a:t>
            </a:fld>
            <a:endParaRPr lang="en-US"/>
          </a:p>
        </p:txBody>
      </p:sp>
    </p:spTree>
    <p:extLst>
      <p:ext uri="{BB962C8B-B14F-4D97-AF65-F5344CB8AC3E}">
        <p14:creationId xmlns:p14="http://schemas.microsoft.com/office/powerpoint/2010/main" val="1217274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45D39A-B25A-4ED2-A6F9-C5BDA370A546}" type="slidenum">
              <a:rPr lang="en-US" smtClean="0"/>
              <a:t>25</a:t>
            </a:fld>
            <a:endParaRPr lang="en-US"/>
          </a:p>
        </p:txBody>
      </p:sp>
    </p:spTree>
    <p:extLst>
      <p:ext uri="{BB962C8B-B14F-4D97-AF65-F5344CB8AC3E}">
        <p14:creationId xmlns:p14="http://schemas.microsoft.com/office/powerpoint/2010/main" val="2962834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45D39A-B25A-4ED2-A6F9-C5BDA370A546}" type="slidenum">
              <a:rPr lang="en-US" smtClean="0"/>
              <a:t>26</a:t>
            </a:fld>
            <a:endParaRPr lang="en-US"/>
          </a:p>
        </p:txBody>
      </p:sp>
    </p:spTree>
    <p:extLst>
      <p:ext uri="{BB962C8B-B14F-4D97-AF65-F5344CB8AC3E}">
        <p14:creationId xmlns:p14="http://schemas.microsoft.com/office/powerpoint/2010/main" val="173851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45D39A-B25A-4ED2-A6F9-C5BDA370A546}" type="slidenum">
              <a:rPr lang="en-US" smtClean="0"/>
              <a:t>28</a:t>
            </a:fld>
            <a:endParaRPr lang="en-US"/>
          </a:p>
        </p:txBody>
      </p:sp>
    </p:spTree>
    <p:extLst>
      <p:ext uri="{BB962C8B-B14F-4D97-AF65-F5344CB8AC3E}">
        <p14:creationId xmlns:p14="http://schemas.microsoft.com/office/powerpoint/2010/main" val="26221779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45D39A-B25A-4ED2-A6F9-C5BDA370A546}" type="slidenum">
              <a:rPr lang="en-US" smtClean="0"/>
              <a:t>29</a:t>
            </a:fld>
            <a:endParaRPr lang="en-US"/>
          </a:p>
        </p:txBody>
      </p:sp>
    </p:spTree>
    <p:extLst>
      <p:ext uri="{BB962C8B-B14F-4D97-AF65-F5344CB8AC3E}">
        <p14:creationId xmlns:p14="http://schemas.microsoft.com/office/powerpoint/2010/main" val="2068966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45D39A-B25A-4ED2-A6F9-C5BDA370A546}" type="slidenum">
              <a:rPr lang="en-US" smtClean="0"/>
              <a:t>30</a:t>
            </a:fld>
            <a:endParaRPr lang="en-US"/>
          </a:p>
        </p:txBody>
      </p:sp>
    </p:spTree>
    <p:extLst>
      <p:ext uri="{BB962C8B-B14F-4D97-AF65-F5344CB8AC3E}">
        <p14:creationId xmlns:p14="http://schemas.microsoft.com/office/powerpoint/2010/main" val="2268219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this is not a how to type workshop, but to help you all get a better feel for Canvas</a:t>
            </a:r>
          </a:p>
        </p:txBody>
      </p:sp>
      <p:sp>
        <p:nvSpPr>
          <p:cNvPr id="4" name="Slide Number Placeholder 3"/>
          <p:cNvSpPr>
            <a:spLocks noGrp="1"/>
          </p:cNvSpPr>
          <p:nvPr>
            <p:ph type="sldNum" sz="quarter" idx="5"/>
          </p:nvPr>
        </p:nvSpPr>
        <p:spPr/>
        <p:txBody>
          <a:bodyPr/>
          <a:lstStyle/>
          <a:p>
            <a:fld id="{E545D39A-B25A-4ED2-A6F9-C5BDA370A546}" type="slidenum">
              <a:rPr lang="en-US" smtClean="0"/>
              <a:t>2</a:t>
            </a:fld>
            <a:endParaRPr lang="en-US"/>
          </a:p>
        </p:txBody>
      </p:sp>
    </p:spTree>
    <p:extLst>
      <p:ext uri="{BB962C8B-B14F-4D97-AF65-F5344CB8AC3E}">
        <p14:creationId xmlns:p14="http://schemas.microsoft.com/office/powerpoint/2010/main" val="560638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what a sandbox is</a:t>
            </a:r>
          </a:p>
        </p:txBody>
      </p:sp>
      <p:sp>
        <p:nvSpPr>
          <p:cNvPr id="4" name="Slide Number Placeholder 3"/>
          <p:cNvSpPr>
            <a:spLocks noGrp="1"/>
          </p:cNvSpPr>
          <p:nvPr>
            <p:ph type="sldNum" sz="quarter" idx="5"/>
          </p:nvPr>
        </p:nvSpPr>
        <p:spPr/>
        <p:txBody>
          <a:bodyPr/>
          <a:lstStyle/>
          <a:p>
            <a:fld id="{E545D39A-B25A-4ED2-A6F9-C5BDA370A546}" type="slidenum">
              <a:rPr lang="en-US" smtClean="0"/>
              <a:t>3</a:t>
            </a:fld>
            <a:endParaRPr lang="en-US"/>
          </a:p>
        </p:txBody>
      </p:sp>
    </p:spTree>
    <p:extLst>
      <p:ext uri="{BB962C8B-B14F-4D97-AF65-F5344CB8AC3E}">
        <p14:creationId xmlns:p14="http://schemas.microsoft.com/office/powerpoint/2010/main" val="1492238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a:t>
            </a:r>
            <a:r>
              <a:rPr lang="en-US" dirty="0" err="1"/>
              <a:t>iLearn</a:t>
            </a:r>
            <a:r>
              <a:rPr lang="en-US" dirty="0"/>
              <a:t> login primarily if they have classes in both systems. Published Canvas courses appear in </a:t>
            </a:r>
            <a:r>
              <a:rPr lang="en-US" dirty="0" err="1"/>
              <a:t>iLearn</a:t>
            </a:r>
            <a:endParaRPr lang="en-US" dirty="0"/>
          </a:p>
        </p:txBody>
      </p:sp>
      <p:sp>
        <p:nvSpPr>
          <p:cNvPr id="4" name="Slide Number Placeholder 3"/>
          <p:cNvSpPr>
            <a:spLocks noGrp="1"/>
          </p:cNvSpPr>
          <p:nvPr>
            <p:ph type="sldNum" sz="quarter" idx="5"/>
          </p:nvPr>
        </p:nvSpPr>
        <p:spPr/>
        <p:txBody>
          <a:bodyPr/>
          <a:lstStyle/>
          <a:p>
            <a:fld id="{E545D39A-B25A-4ED2-A6F9-C5BDA370A546}" type="slidenum">
              <a:rPr lang="en-US" smtClean="0"/>
              <a:t>4</a:t>
            </a:fld>
            <a:endParaRPr lang="en-US"/>
          </a:p>
        </p:txBody>
      </p:sp>
    </p:spTree>
    <p:extLst>
      <p:ext uri="{BB962C8B-B14F-4D97-AF65-F5344CB8AC3E}">
        <p14:creationId xmlns:p14="http://schemas.microsoft.com/office/powerpoint/2010/main" val="2568269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45D39A-B25A-4ED2-A6F9-C5BDA370A546}" type="slidenum">
              <a:rPr lang="en-US" smtClean="0"/>
              <a:t>5</a:t>
            </a:fld>
            <a:endParaRPr lang="en-US"/>
          </a:p>
        </p:txBody>
      </p:sp>
    </p:spTree>
    <p:extLst>
      <p:ext uri="{BB962C8B-B14F-4D97-AF65-F5344CB8AC3E}">
        <p14:creationId xmlns:p14="http://schemas.microsoft.com/office/powerpoint/2010/main" val="368578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 site navigation is on the far left in the purple bar. Top to bottom, account lets you access and edit your Canvas profile. Dashboard is the main front page. Courses is a list of all courses in the system that you are either teaching or taking. Groups will show you any groups in any courses you are a part of. Calendar will show any events across all courses that have dates attached. Inbox takes you to the built-in Canvas messaging system. History is a list of pages you’ve accessed recently (quick way to get back to places if you get lost). Commons is a list of courses and templates shared with the greater Canvas community that you can pull from.</a:t>
            </a:r>
          </a:p>
          <a:p>
            <a:endParaRPr lang="en-US" dirty="0"/>
          </a:p>
          <a:p>
            <a:r>
              <a:rPr lang="en-US" dirty="0"/>
              <a:t>Note the </a:t>
            </a:r>
            <a:r>
              <a:rPr lang="en-US" dirty="0" err="1"/>
              <a:t>todo</a:t>
            </a:r>
            <a:r>
              <a:rPr lang="en-US" dirty="0"/>
              <a:t> list and that it appears for instructors and students. For instructors it shows things that need to be addressed like discussion posts and items to be graded. For students it shows upcoming due dates</a:t>
            </a:r>
          </a:p>
        </p:txBody>
      </p:sp>
      <p:sp>
        <p:nvSpPr>
          <p:cNvPr id="4" name="Slide Number Placeholder 3"/>
          <p:cNvSpPr>
            <a:spLocks noGrp="1"/>
          </p:cNvSpPr>
          <p:nvPr>
            <p:ph type="sldNum" sz="quarter" idx="5"/>
          </p:nvPr>
        </p:nvSpPr>
        <p:spPr/>
        <p:txBody>
          <a:bodyPr/>
          <a:lstStyle/>
          <a:p>
            <a:fld id="{E545D39A-B25A-4ED2-A6F9-C5BDA370A546}" type="slidenum">
              <a:rPr lang="en-US" smtClean="0"/>
              <a:t>7</a:t>
            </a:fld>
            <a:endParaRPr lang="en-US"/>
          </a:p>
        </p:txBody>
      </p:sp>
    </p:spTree>
    <p:extLst>
      <p:ext uri="{BB962C8B-B14F-4D97-AF65-F5344CB8AC3E}">
        <p14:creationId xmlns:p14="http://schemas.microsoft.com/office/powerpoint/2010/main" val="3044445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dots menu in top corner to change view. Card view shows each class as a card with a distinct color and a course picture, if set in the course. List view is a list of upcoming events across all courses. Recent activity is a list of activity, including student activity, across all courses.</a:t>
            </a:r>
          </a:p>
          <a:p>
            <a:endParaRPr lang="en-US" dirty="0"/>
          </a:p>
          <a:p>
            <a:r>
              <a:rPr lang="en-US" dirty="0"/>
              <a:t>Three dots menu in each card to customize card.</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545D39A-B25A-4ED2-A6F9-C5BDA370A546}" type="slidenum">
              <a:rPr lang="en-US" smtClean="0"/>
              <a:t>8</a:t>
            </a:fld>
            <a:endParaRPr lang="en-US"/>
          </a:p>
        </p:txBody>
      </p:sp>
    </p:spTree>
    <p:extLst>
      <p:ext uri="{BB962C8B-B14F-4D97-AF65-F5344CB8AC3E}">
        <p14:creationId xmlns:p14="http://schemas.microsoft.com/office/powerpoint/2010/main" val="2164899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https://sfsu.instructure.com/courses/1549</a:t>
            </a:r>
          </a:p>
        </p:txBody>
      </p:sp>
      <p:sp>
        <p:nvSpPr>
          <p:cNvPr id="4" name="Slide Number Placeholder 3"/>
          <p:cNvSpPr>
            <a:spLocks noGrp="1"/>
          </p:cNvSpPr>
          <p:nvPr>
            <p:ph type="sldNum" sz="quarter" idx="5"/>
          </p:nvPr>
        </p:nvSpPr>
        <p:spPr/>
        <p:txBody>
          <a:bodyPr/>
          <a:lstStyle/>
          <a:p>
            <a:fld id="{E545D39A-B25A-4ED2-A6F9-C5BDA370A546}" type="slidenum">
              <a:rPr lang="en-US" smtClean="0"/>
              <a:t>9</a:t>
            </a:fld>
            <a:endParaRPr lang="en-US"/>
          </a:p>
        </p:txBody>
      </p:sp>
    </p:spTree>
    <p:extLst>
      <p:ext uri="{BB962C8B-B14F-4D97-AF65-F5344CB8AC3E}">
        <p14:creationId xmlns:p14="http://schemas.microsoft.com/office/powerpoint/2010/main" val="4106309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column layout. Course navigation on the left, content in center, context aware menu on the right.</a:t>
            </a:r>
          </a:p>
        </p:txBody>
      </p:sp>
      <p:sp>
        <p:nvSpPr>
          <p:cNvPr id="4" name="Slide Number Placeholder 3"/>
          <p:cNvSpPr>
            <a:spLocks noGrp="1"/>
          </p:cNvSpPr>
          <p:nvPr>
            <p:ph type="sldNum" sz="quarter" idx="5"/>
          </p:nvPr>
        </p:nvSpPr>
        <p:spPr/>
        <p:txBody>
          <a:bodyPr/>
          <a:lstStyle/>
          <a:p>
            <a:fld id="{E545D39A-B25A-4ED2-A6F9-C5BDA370A546}" type="slidenum">
              <a:rPr lang="en-US" smtClean="0"/>
              <a:t>10</a:t>
            </a:fld>
            <a:endParaRPr lang="en-US"/>
          </a:p>
        </p:txBody>
      </p:sp>
    </p:spTree>
    <p:extLst>
      <p:ext uri="{BB962C8B-B14F-4D97-AF65-F5344CB8AC3E}">
        <p14:creationId xmlns:p14="http://schemas.microsoft.com/office/powerpoint/2010/main" val="2586760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36FF8-07D1-4A6E-A0EB-1FD3DA639C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81B712-08D6-4216-874B-B4FD10B940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5EBE76-7187-4E70-A3A9-8355A3A3BD5D}"/>
              </a:ext>
            </a:extLst>
          </p:cNvPr>
          <p:cNvSpPr>
            <a:spLocks noGrp="1"/>
          </p:cNvSpPr>
          <p:nvPr>
            <p:ph type="dt" sz="half" idx="10"/>
          </p:nvPr>
        </p:nvSpPr>
        <p:spPr/>
        <p:txBody>
          <a:bodyPr/>
          <a:lstStyle/>
          <a:p>
            <a:fld id="{1DDAF44B-ACE4-444C-96B5-C2413EDC3B7B}" type="datetimeFigureOut">
              <a:rPr lang="en-US" smtClean="0"/>
              <a:t>12/9/2022</a:t>
            </a:fld>
            <a:endParaRPr lang="en-US"/>
          </a:p>
        </p:txBody>
      </p:sp>
      <p:sp>
        <p:nvSpPr>
          <p:cNvPr id="5" name="Footer Placeholder 4">
            <a:extLst>
              <a:ext uri="{FF2B5EF4-FFF2-40B4-BE49-F238E27FC236}">
                <a16:creationId xmlns:a16="http://schemas.microsoft.com/office/drawing/2014/main" id="{B1D30778-FEDF-4489-B12E-E4E504C8F1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6AE208-8D26-46F5-8B10-2F40BC19A866}"/>
              </a:ext>
            </a:extLst>
          </p:cNvPr>
          <p:cNvSpPr>
            <a:spLocks noGrp="1"/>
          </p:cNvSpPr>
          <p:nvPr>
            <p:ph type="sldNum" sz="quarter" idx="12"/>
          </p:nvPr>
        </p:nvSpPr>
        <p:spPr/>
        <p:txBody>
          <a:bodyPr/>
          <a:lstStyle/>
          <a:p>
            <a:fld id="{EA6391BD-6819-4E49-B307-152F38A570E6}" type="slidenum">
              <a:rPr lang="en-US" smtClean="0"/>
              <a:t>‹#›</a:t>
            </a:fld>
            <a:endParaRPr lang="en-US"/>
          </a:p>
        </p:txBody>
      </p:sp>
    </p:spTree>
    <p:extLst>
      <p:ext uri="{BB962C8B-B14F-4D97-AF65-F5344CB8AC3E}">
        <p14:creationId xmlns:p14="http://schemas.microsoft.com/office/powerpoint/2010/main" val="2599334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95893-37FF-490B-8582-7E542C4BE4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CAE67A-31D0-499D-9684-3CF4E1E12E7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6EB723-1B31-4360-A28A-CA48B0178BD5}"/>
              </a:ext>
            </a:extLst>
          </p:cNvPr>
          <p:cNvSpPr>
            <a:spLocks noGrp="1"/>
          </p:cNvSpPr>
          <p:nvPr>
            <p:ph type="dt" sz="half" idx="10"/>
          </p:nvPr>
        </p:nvSpPr>
        <p:spPr/>
        <p:txBody>
          <a:bodyPr/>
          <a:lstStyle/>
          <a:p>
            <a:fld id="{1DDAF44B-ACE4-444C-96B5-C2413EDC3B7B}" type="datetimeFigureOut">
              <a:rPr lang="en-US" smtClean="0"/>
              <a:t>12/9/2022</a:t>
            </a:fld>
            <a:endParaRPr lang="en-US"/>
          </a:p>
        </p:txBody>
      </p:sp>
      <p:sp>
        <p:nvSpPr>
          <p:cNvPr id="5" name="Footer Placeholder 4">
            <a:extLst>
              <a:ext uri="{FF2B5EF4-FFF2-40B4-BE49-F238E27FC236}">
                <a16:creationId xmlns:a16="http://schemas.microsoft.com/office/drawing/2014/main" id="{B98AE382-FA9C-49FE-B99A-C042E38195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AD646-5224-46BD-BD6D-FF21B0974FF2}"/>
              </a:ext>
            </a:extLst>
          </p:cNvPr>
          <p:cNvSpPr>
            <a:spLocks noGrp="1"/>
          </p:cNvSpPr>
          <p:nvPr>
            <p:ph type="sldNum" sz="quarter" idx="12"/>
          </p:nvPr>
        </p:nvSpPr>
        <p:spPr/>
        <p:txBody>
          <a:bodyPr/>
          <a:lstStyle/>
          <a:p>
            <a:fld id="{EA6391BD-6819-4E49-B307-152F38A570E6}" type="slidenum">
              <a:rPr lang="en-US" smtClean="0"/>
              <a:t>‹#›</a:t>
            </a:fld>
            <a:endParaRPr lang="en-US"/>
          </a:p>
        </p:txBody>
      </p:sp>
    </p:spTree>
    <p:extLst>
      <p:ext uri="{BB962C8B-B14F-4D97-AF65-F5344CB8AC3E}">
        <p14:creationId xmlns:p14="http://schemas.microsoft.com/office/powerpoint/2010/main" val="1580823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90A1EE-B219-4548-BAB8-A85CD6FD733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C9FDD9-F4E4-4F7B-BB52-5DE9774ECA4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F07B0F-C652-457B-815D-7EF8F25F2B46}"/>
              </a:ext>
            </a:extLst>
          </p:cNvPr>
          <p:cNvSpPr>
            <a:spLocks noGrp="1"/>
          </p:cNvSpPr>
          <p:nvPr>
            <p:ph type="dt" sz="half" idx="10"/>
          </p:nvPr>
        </p:nvSpPr>
        <p:spPr/>
        <p:txBody>
          <a:bodyPr/>
          <a:lstStyle/>
          <a:p>
            <a:fld id="{1DDAF44B-ACE4-444C-96B5-C2413EDC3B7B}" type="datetimeFigureOut">
              <a:rPr lang="en-US" smtClean="0"/>
              <a:t>12/9/2022</a:t>
            </a:fld>
            <a:endParaRPr lang="en-US"/>
          </a:p>
        </p:txBody>
      </p:sp>
      <p:sp>
        <p:nvSpPr>
          <p:cNvPr id="5" name="Footer Placeholder 4">
            <a:extLst>
              <a:ext uri="{FF2B5EF4-FFF2-40B4-BE49-F238E27FC236}">
                <a16:creationId xmlns:a16="http://schemas.microsoft.com/office/drawing/2014/main" id="{65D32DC4-9526-413D-85A2-9921B145A7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2FA307-8DC0-4127-B782-EF22C01DC9C0}"/>
              </a:ext>
            </a:extLst>
          </p:cNvPr>
          <p:cNvSpPr>
            <a:spLocks noGrp="1"/>
          </p:cNvSpPr>
          <p:nvPr>
            <p:ph type="sldNum" sz="quarter" idx="12"/>
          </p:nvPr>
        </p:nvSpPr>
        <p:spPr/>
        <p:txBody>
          <a:bodyPr/>
          <a:lstStyle/>
          <a:p>
            <a:fld id="{EA6391BD-6819-4E49-B307-152F38A570E6}" type="slidenum">
              <a:rPr lang="en-US" smtClean="0"/>
              <a:t>‹#›</a:t>
            </a:fld>
            <a:endParaRPr lang="en-US"/>
          </a:p>
        </p:txBody>
      </p:sp>
    </p:spTree>
    <p:extLst>
      <p:ext uri="{BB962C8B-B14F-4D97-AF65-F5344CB8AC3E}">
        <p14:creationId xmlns:p14="http://schemas.microsoft.com/office/powerpoint/2010/main" val="2211261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CBB44-DF26-4746-82F2-29A7CE230B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C7B598-0775-48F2-8FF4-A69665C59EB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C2A432-C33D-4A98-B634-28D53B57D371}"/>
              </a:ext>
            </a:extLst>
          </p:cNvPr>
          <p:cNvSpPr>
            <a:spLocks noGrp="1"/>
          </p:cNvSpPr>
          <p:nvPr>
            <p:ph type="dt" sz="half" idx="10"/>
          </p:nvPr>
        </p:nvSpPr>
        <p:spPr/>
        <p:txBody>
          <a:bodyPr/>
          <a:lstStyle/>
          <a:p>
            <a:fld id="{1DDAF44B-ACE4-444C-96B5-C2413EDC3B7B}" type="datetimeFigureOut">
              <a:rPr lang="en-US" smtClean="0"/>
              <a:t>12/9/2022</a:t>
            </a:fld>
            <a:endParaRPr lang="en-US"/>
          </a:p>
        </p:txBody>
      </p:sp>
      <p:sp>
        <p:nvSpPr>
          <p:cNvPr id="5" name="Footer Placeholder 4">
            <a:extLst>
              <a:ext uri="{FF2B5EF4-FFF2-40B4-BE49-F238E27FC236}">
                <a16:creationId xmlns:a16="http://schemas.microsoft.com/office/drawing/2014/main" id="{B31BDF38-3D36-49DA-8D6B-40FD4A52C12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E7795DD-4FDD-49A0-BFFF-C3D5F60B0817}"/>
              </a:ext>
            </a:extLst>
          </p:cNvPr>
          <p:cNvSpPr>
            <a:spLocks noGrp="1"/>
          </p:cNvSpPr>
          <p:nvPr>
            <p:ph type="sldNum" sz="quarter" idx="12"/>
          </p:nvPr>
        </p:nvSpPr>
        <p:spPr/>
        <p:txBody>
          <a:bodyPr/>
          <a:lstStyle/>
          <a:p>
            <a:fld id="{EA6391BD-6819-4E49-B307-152F38A570E6}" type="slidenum">
              <a:rPr lang="en-US" smtClean="0"/>
              <a:t>‹#›</a:t>
            </a:fld>
            <a:endParaRPr lang="en-US"/>
          </a:p>
        </p:txBody>
      </p:sp>
    </p:spTree>
    <p:extLst>
      <p:ext uri="{BB962C8B-B14F-4D97-AF65-F5344CB8AC3E}">
        <p14:creationId xmlns:p14="http://schemas.microsoft.com/office/powerpoint/2010/main" val="2709465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87F71-8B61-4811-9BDF-007549BD62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1C8673-6737-40D6-B36D-2A1DC5ED69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0DFDF22-4AD8-402C-B1AD-CBCECE23A742}"/>
              </a:ext>
            </a:extLst>
          </p:cNvPr>
          <p:cNvSpPr>
            <a:spLocks noGrp="1"/>
          </p:cNvSpPr>
          <p:nvPr>
            <p:ph type="dt" sz="half" idx="10"/>
          </p:nvPr>
        </p:nvSpPr>
        <p:spPr/>
        <p:txBody>
          <a:bodyPr/>
          <a:lstStyle/>
          <a:p>
            <a:fld id="{1DDAF44B-ACE4-444C-96B5-C2413EDC3B7B}" type="datetimeFigureOut">
              <a:rPr lang="en-US" smtClean="0"/>
              <a:t>12/9/2022</a:t>
            </a:fld>
            <a:endParaRPr lang="en-US"/>
          </a:p>
        </p:txBody>
      </p:sp>
      <p:sp>
        <p:nvSpPr>
          <p:cNvPr id="5" name="Footer Placeholder 4">
            <a:extLst>
              <a:ext uri="{FF2B5EF4-FFF2-40B4-BE49-F238E27FC236}">
                <a16:creationId xmlns:a16="http://schemas.microsoft.com/office/drawing/2014/main" id="{4055C2A6-57AD-4A42-A9FD-9F3DBCA144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A21974-BC14-4DE1-A7A5-1F328A5DEC70}"/>
              </a:ext>
            </a:extLst>
          </p:cNvPr>
          <p:cNvSpPr>
            <a:spLocks noGrp="1"/>
          </p:cNvSpPr>
          <p:nvPr>
            <p:ph type="sldNum" sz="quarter" idx="12"/>
          </p:nvPr>
        </p:nvSpPr>
        <p:spPr/>
        <p:txBody>
          <a:bodyPr/>
          <a:lstStyle/>
          <a:p>
            <a:fld id="{EA6391BD-6819-4E49-B307-152F38A570E6}" type="slidenum">
              <a:rPr lang="en-US" smtClean="0"/>
              <a:t>‹#›</a:t>
            </a:fld>
            <a:endParaRPr lang="en-US"/>
          </a:p>
        </p:txBody>
      </p:sp>
    </p:spTree>
    <p:extLst>
      <p:ext uri="{BB962C8B-B14F-4D97-AF65-F5344CB8AC3E}">
        <p14:creationId xmlns:p14="http://schemas.microsoft.com/office/powerpoint/2010/main" val="1985994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E548F-92AB-4ED4-8D10-8567D0E5B3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10C8F8-8FCF-43C6-86CD-ABA00CDCA4E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743B4C-2EC2-49A6-8212-B198D8D9608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60406A-995A-4838-BF7D-E45472FA2AEE}"/>
              </a:ext>
            </a:extLst>
          </p:cNvPr>
          <p:cNvSpPr>
            <a:spLocks noGrp="1"/>
          </p:cNvSpPr>
          <p:nvPr>
            <p:ph type="dt" sz="half" idx="10"/>
          </p:nvPr>
        </p:nvSpPr>
        <p:spPr/>
        <p:txBody>
          <a:bodyPr/>
          <a:lstStyle/>
          <a:p>
            <a:fld id="{1DDAF44B-ACE4-444C-96B5-C2413EDC3B7B}" type="datetimeFigureOut">
              <a:rPr lang="en-US" smtClean="0"/>
              <a:t>12/9/2022</a:t>
            </a:fld>
            <a:endParaRPr lang="en-US"/>
          </a:p>
        </p:txBody>
      </p:sp>
      <p:sp>
        <p:nvSpPr>
          <p:cNvPr id="6" name="Footer Placeholder 5">
            <a:extLst>
              <a:ext uri="{FF2B5EF4-FFF2-40B4-BE49-F238E27FC236}">
                <a16:creationId xmlns:a16="http://schemas.microsoft.com/office/drawing/2014/main" id="{C9C30A22-D0F0-497E-BEDA-1678478EEB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76C953-1AAA-4080-965E-7ADF57D90860}"/>
              </a:ext>
            </a:extLst>
          </p:cNvPr>
          <p:cNvSpPr>
            <a:spLocks noGrp="1"/>
          </p:cNvSpPr>
          <p:nvPr>
            <p:ph type="sldNum" sz="quarter" idx="12"/>
          </p:nvPr>
        </p:nvSpPr>
        <p:spPr/>
        <p:txBody>
          <a:bodyPr/>
          <a:lstStyle/>
          <a:p>
            <a:fld id="{EA6391BD-6819-4E49-B307-152F38A570E6}" type="slidenum">
              <a:rPr lang="en-US" smtClean="0"/>
              <a:t>‹#›</a:t>
            </a:fld>
            <a:endParaRPr lang="en-US"/>
          </a:p>
        </p:txBody>
      </p:sp>
    </p:spTree>
    <p:extLst>
      <p:ext uri="{BB962C8B-B14F-4D97-AF65-F5344CB8AC3E}">
        <p14:creationId xmlns:p14="http://schemas.microsoft.com/office/powerpoint/2010/main" val="273234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412BA-33DC-46A7-9C5D-EC6AB0BD58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4D59DE-D83A-481A-AA2D-F5D6C400A1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AE921E1-A387-4E4A-A80E-244D4D8B9C2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223DE2-0064-41C9-8114-70DDCB16DD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940BA18-6E9B-4EDA-8349-D8A6785B985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278655-20BA-45DD-922E-A85AF5C15538}"/>
              </a:ext>
            </a:extLst>
          </p:cNvPr>
          <p:cNvSpPr>
            <a:spLocks noGrp="1"/>
          </p:cNvSpPr>
          <p:nvPr>
            <p:ph type="dt" sz="half" idx="10"/>
          </p:nvPr>
        </p:nvSpPr>
        <p:spPr/>
        <p:txBody>
          <a:bodyPr/>
          <a:lstStyle/>
          <a:p>
            <a:fld id="{1DDAF44B-ACE4-444C-96B5-C2413EDC3B7B}" type="datetimeFigureOut">
              <a:rPr lang="en-US" smtClean="0"/>
              <a:t>12/9/2022</a:t>
            </a:fld>
            <a:endParaRPr lang="en-US"/>
          </a:p>
        </p:txBody>
      </p:sp>
      <p:sp>
        <p:nvSpPr>
          <p:cNvPr id="8" name="Footer Placeholder 7">
            <a:extLst>
              <a:ext uri="{FF2B5EF4-FFF2-40B4-BE49-F238E27FC236}">
                <a16:creationId xmlns:a16="http://schemas.microsoft.com/office/drawing/2014/main" id="{B01A2F80-FC87-4024-972E-5E666E4331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5B3D15-364D-4EAB-9CD7-4DC5F4DA6E28}"/>
              </a:ext>
            </a:extLst>
          </p:cNvPr>
          <p:cNvSpPr>
            <a:spLocks noGrp="1"/>
          </p:cNvSpPr>
          <p:nvPr>
            <p:ph type="sldNum" sz="quarter" idx="12"/>
          </p:nvPr>
        </p:nvSpPr>
        <p:spPr/>
        <p:txBody>
          <a:bodyPr/>
          <a:lstStyle/>
          <a:p>
            <a:fld id="{EA6391BD-6819-4E49-B307-152F38A570E6}" type="slidenum">
              <a:rPr lang="en-US" smtClean="0"/>
              <a:t>‹#›</a:t>
            </a:fld>
            <a:endParaRPr lang="en-US"/>
          </a:p>
        </p:txBody>
      </p:sp>
    </p:spTree>
    <p:extLst>
      <p:ext uri="{BB962C8B-B14F-4D97-AF65-F5344CB8AC3E}">
        <p14:creationId xmlns:p14="http://schemas.microsoft.com/office/powerpoint/2010/main" val="2766461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028E1-1229-4C8A-8446-1F140BD8F2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D8E4A8-932F-4ADF-80A0-174118C8D533}"/>
              </a:ext>
            </a:extLst>
          </p:cNvPr>
          <p:cNvSpPr>
            <a:spLocks noGrp="1"/>
          </p:cNvSpPr>
          <p:nvPr>
            <p:ph type="dt" sz="half" idx="10"/>
          </p:nvPr>
        </p:nvSpPr>
        <p:spPr/>
        <p:txBody>
          <a:bodyPr/>
          <a:lstStyle/>
          <a:p>
            <a:fld id="{1DDAF44B-ACE4-444C-96B5-C2413EDC3B7B}" type="datetimeFigureOut">
              <a:rPr lang="en-US" smtClean="0"/>
              <a:t>12/9/2022</a:t>
            </a:fld>
            <a:endParaRPr lang="en-US"/>
          </a:p>
        </p:txBody>
      </p:sp>
      <p:sp>
        <p:nvSpPr>
          <p:cNvPr id="4" name="Footer Placeholder 3">
            <a:extLst>
              <a:ext uri="{FF2B5EF4-FFF2-40B4-BE49-F238E27FC236}">
                <a16:creationId xmlns:a16="http://schemas.microsoft.com/office/drawing/2014/main" id="{FFB9286B-1AE7-4D34-A6AB-D9D17C9DEB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6E1036-60A1-43E0-9AA8-27ABCBF54F8E}"/>
              </a:ext>
            </a:extLst>
          </p:cNvPr>
          <p:cNvSpPr>
            <a:spLocks noGrp="1"/>
          </p:cNvSpPr>
          <p:nvPr>
            <p:ph type="sldNum" sz="quarter" idx="12"/>
          </p:nvPr>
        </p:nvSpPr>
        <p:spPr/>
        <p:txBody>
          <a:bodyPr/>
          <a:lstStyle/>
          <a:p>
            <a:fld id="{EA6391BD-6819-4E49-B307-152F38A570E6}" type="slidenum">
              <a:rPr lang="en-US" smtClean="0"/>
              <a:t>‹#›</a:t>
            </a:fld>
            <a:endParaRPr lang="en-US"/>
          </a:p>
        </p:txBody>
      </p:sp>
    </p:spTree>
    <p:extLst>
      <p:ext uri="{BB962C8B-B14F-4D97-AF65-F5344CB8AC3E}">
        <p14:creationId xmlns:p14="http://schemas.microsoft.com/office/powerpoint/2010/main" val="2808072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66AC6E-0F1E-46C9-8B05-181D5521FD2D}"/>
              </a:ext>
            </a:extLst>
          </p:cNvPr>
          <p:cNvSpPr>
            <a:spLocks noGrp="1"/>
          </p:cNvSpPr>
          <p:nvPr>
            <p:ph type="dt" sz="half" idx="10"/>
          </p:nvPr>
        </p:nvSpPr>
        <p:spPr/>
        <p:txBody>
          <a:bodyPr/>
          <a:lstStyle/>
          <a:p>
            <a:fld id="{1DDAF44B-ACE4-444C-96B5-C2413EDC3B7B}" type="datetimeFigureOut">
              <a:rPr lang="en-US" smtClean="0"/>
              <a:t>12/9/2022</a:t>
            </a:fld>
            <a:endParaRPr lang="en-US"/>
          </a:p>
        </p:txBody>
      </p:sp>
      <p:sp>
        <p:nvSpPr>
          <p:cNvPr id="3" name="Footer Placeholder 2">
            <a:extLst>
              <a:ext uri="{FF2B5EF4-FFF2-40B4-BE49-F238E27FC236}">
                <a16:creationId xmlns:a16="http://schemas.microsoft.com/office/drawing/2014/main" id="{EC07B156-0CD4-4411-B2BC-F3991268F4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4E1106-39D7-4337-A81C-992B6E06B2A3}"/>
              </a:ext>
            </a:extLst>
          </p:cNvPr>
          <p:cNvSpPr>
            <a:spLocks noGrp="1"/>
          </p:cNvSpPr>
          <p:nvPr>
            <p:ph type="sldNum" sz="quarter" idx="12"/>
          </p:nvPr>
        </p:nvSpPr>
        <p:spPr/>
        <p:txBody>
          <a:bodyPr/>
          <a:lstStyle/>
          <a:p>
            <a:fld id="{EA6391BD-6819-4E49-B307-152F38A570E6}" type="slidenum">
              <a:rPr lang="en-US" smtClean="0"/>
              <a:t>‹#›</a:t>
            </a:fld>
            <a:endParaRPr lang="en-US"/>
          </a:p>
        </p:txBody>
      </p:sp>
      <p:sp>
        <p:nvSpPr>
          <p:cNvPr id="5" name="Rectangle 4">
            <a:extLst>
              <a:ext uri="{FF2B5EF4-FFF2-40B4-BE49-F238E27FC236}">
                <a16:creationId xmlns:a16="http://schemas.microsoft.com/office/drawing/2014/main" id="{D4AE864F-6446-20DE-9FC7-1FF7967F1324}"/>
              </a:ext>
            </a:extLst>
          </p:cNvPr>
          <p:cNvSpPr/>
          <p:nvPr userDrawn="1"/>
        </p:nvSpPr>
        <p:spPr>
          <a:xfrm flipV="1">
            <a:off x="1837" y="6185051"/>
            <a:ext cx="12191998" cy="624290"/>
          </a:xfrm>
          <a:prstGeom prst="rect">
            <a:avLst/>
          </a:prstGeom>
          <a:solidFill>
            <a:srgbClr val="4A21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8618AF2-252C-C726-4E96-1A8518EADA27}"/>
              </a:ext>
            </a:extLst>
          </p:cNvPr>
          <p:cNvSpPr/>
          <p:nvPr userDrawn="1"/>
        </p:nvSpPr>
        <p:spPr>
          <a:xfrm>
            <a:off x="-15378" y="6030128"/>
            <a:ext cx="12228722" cy="100988"/>
          </a:xfrm>
          <a:prstGeom prst="rect">
            <a:avLst/>
          </a:prstGeom>
          <a:solidFill>
            <a:srgbClr val="FCCB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2172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99E80-4531-4273-AFC9-C6C59FC51B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2F529F3-83A3-4E57-9329-FE165C7827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54C809-D562-4212-811F-E9CC550CD1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F8589CC-BD42-4343-B2B5-F087234ADF6A}"/>
              </a:ext>
            </a:extLst>
          </p:cNvPr>
          <p:cNvSpPr>
            <a:spLocks noGrp="1"/>
          </p:cNvSpPr>
          <p:nvPr>
            <p:ph type="dt" sz="half" idx="10"/>
          </p:nvPr>
        </p:nvSpPr>
        <p:spPr/>
        <p:txBody>
          <a:bodyPr/>
          <a:lstStyle/>
          <a:p>
            <a:fld id="{1DDAF44B-ACE4-444C-96B5-C2413EDC3B7B}" type="datetimeFigureOut">
              <a:rPr lang="en-US" smtClean="0"/>
              <a:t>12/9/2022</a:t>
            </a:fld>
            <a:endParaRPr lang="en-US"/>
          </a:p>
        </p:txBody>
      </p:sp>
      <p:sp>
        <p:nvSpPr>
          <p:cNvPr id="6" name="Footer Placeholder 5">
            <a:extLst>
              <a:ext uri="{FF2B5EF4-FFF2-40B4-BE49-F238E27FC236}">
                <a16:creationId xmlns:a16="http://schemas.microsoft.com/office/drawing/2014/main" id="{094F4F49-DA06-4FF9-8BA5-52D4534830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807370-E37F-480F-B7D6-F2767EF35D33}"/>
              </a:ext>
            </a:extLst>
          </p:cNvPr>
          <p:cNvSpPr>
            <a:spLocks noGrp="1"/>
          </p:cNvSpPr>
          <p:nvPr>
            <p:ph type="sldNum" sz="quarter" idx="12"/>
          </p:nvPr>
        </p:nvSpPr>
        <p:spPr/>
        <p:txBody>
          <a:bodyPr/>
          <a:lstStyle/>
          <a:p>
            <a:fld id="{EA6391BD-6819-4E49-B307-152F38A570E6}" type="slidenum">
              <a:rPr lang="en-US" smtClean="0"/>
              <a:t>‹#›</a:t>
            </a:fld>
            <a:endParaRPr lang="en-US"/>
          </a:p>
        </p:txBody>
      </p:sp>
    </p:spTree>
    <p:extLst>
      <p:ext uri="{BB962C8B-B14F-4D97-AF65-F5344CB8AC3E}">
        <p14:creationId xmlns:p14="http://schemas.microsoft.com/office/powerpoint/2010/main" val="1755142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886CD-468E-4A82-B9A9-ED81F43B81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712DE3-60A4-4C1A-BA9B-FF73EE6C35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9FED4A-B054-4CD9-B5D1-343C35F039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5E21305-B930-4380-95A4-7AFECAC63D59}"/>
              </a:ext>
            </a:extLst>
          </p:cNvPr>
          <p:cNvSpPr>
            <a:spLocks noGrp="1"/>
          </p:cNvSpPr>
          <p:nvPr>
            <p:ph type="dt" sz="half" idx="10"/>
          </p:nvPr>
        </p:nvSpPr>
        <p:spPr/>
        <p:txBody>
          <a:bodyPr/>
          <a:lstStyle/>
          <a:p>
            <a:fld id="{1DDAF44B-ACE4-444C-96B5-C2413EDC3B7B}" type="datetimeFigureOut">
              <a:rPr lang="en-US" smtClean="0"/>
              <a:t>12/9/2022</a:t>
            </a:fld>
            <a:endParaRPr lang="en-US"/>
          </a:p>
        </p:txBody>
      </p:sp>
      <p:sp>
        <p:nvSpPr>
          <p:cNvPr id="6" name="Footer Placeholder 5">
            <a:extLst>
              <a:ext uri="{FF2B5EF4-FFF2-40B4-BE49-F238E27FC236}">
                <a16:creationId xmlns:a16="http://schemas.microsoft.com/office/drawing/2014/main" id="{F2587845-CCBE-4381-A2BB-E6D57C4DFF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92BC02-A3C1-43F2-B4FA-6044C2224023}"/>
              </a:ext>
            </a:extLst>
          </p:cNvPr>
          <p:cNvSpPr>
            <a:spLocks noGrp="1"/>
          </p:cNvSpPr>
          <p:nvPr>
            <p:ph type="sldNum" sz="quarter" idx="12"/>
          </p:nvPr>
        </p:nvSpPr>
        <p:spPr/>
        <p:txBody>
          <a:bodyPr/>
          <a:lstStyle/>
          <a:p>
            <a:fld id="{EA6391BD-6819-4E49-B307-152F38A570E6}" type="slidenum">
              <a:rPr lang="en-US" smtClean="0"/>
              <a:t>‹#›</a:t>
            </a:fld>
            <a:endParaRPr lang="en-US"/>
          </a:p>
        </p:txBody>
      </p:sp>
    </p:spTree>
    <p:extLst>
      <p:ext uri="{BB962C8B-B14F-4D97-AF65-F5344CB8AC3E}">
        <p14:creationId xmlns:p14="http://schemas.microsoft.com/office/powerpoint/2010/main" val="1019127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E9805E-5226-4135-B466-455009DA25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14854A-F8FD-4310-B829-F67117C5D9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5A227A-2427-4C05-800D-F7003205AC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DAF44B-ACE4-444C-96B5-C2413EDC3B7B}" type="datetimeFigureOut">
              <a:rPr lang="en-US" smtClean="0"/>
              <a:t>12/9/2022</a:t>
            </a:fld>
            <a:endParaRPr lang="en-US"/>
          </a:p>
        </p:txBody>
      </p:sp>
      <p:sp>
        <p:nvSpPr>
          <p:cNvPr id="5" name="Footer Placeholder 4">
            <a:extLst>
              <a:ext uri="{FF2B5EF4-FFF2-40B4-BE49-F238E27FC236}">
                <a16:creationId xmlns:a16="http://schemas.microsoft.com/office/drawing/2014/main" id="{45FB413E-1A63-4A31-ACD7-2F901FE38B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90FC90B-E11F-4A83-88F9-5D855EC8CC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6391BD-6819-4E49-B307-152F38A570E6}" type="slidenum">
              <a:rPr lang="en-US" smtClean="0"/>
              <a:t>‹#›</a:t>
            </a:fld>
            <a:endParaRPr lang="en-US"/>
          </a:p>
        </p:txBody>
      </p:sp>
    </p:spTree>
    <p:extLst>
      <p:ext uri="{BB962C8B-B14F-4D97-AF65-F5344CB8AC3E}">
        <p14:creationId xmlns:p14="http://schemas.microsoft.com/office/powerpoint/2010/main" val="4048429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anvas.sfsu.edu/canvas/support-and-training"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athelp.sfsu.edu/hc/en-us/articles/5690090704915-Manually-importing-content-from-iLearn-to-Canvas"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athelp.sfsu.edu/hc/en-us/articles/9184298875667-Copying-one-Canvas-Course-into-another-Canvas-course"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canvas.sfsu.ed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s://ilearn.sfsu.edu/"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Freeform: Shape 16">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Freeform: Shape 18">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F0480C5-5477-4B51-A8B6-ABB27887169A}"/>
              </a:ext>
            </a:extLst>
          </p:cNvPr>
          <p:cNvSpPr>
            <a:spLocks noGrp="1"/>
          </p:cNvSpPr>
          <p:nvPr>
            <p:ph type="ctrTitle"/>
          </p:nvPr>
        </p:nvSpPr>
        <p:spPr>
          <a:xfrm>
            <a:off x="477981" y="1122363"/>
            <a:ext cx="4023360" cy="3204134"/>
          </a:xfrm>
        </p:spPr>
        <p:txBody>
          <a:bodyPr anchor="b">
            <a:normAutofit/>
          </a:bodyPr>
          <a:lstStyle/>
          <a:p>
            <a:pPr algn="l"/>
            <a:r>
              <a:rPr lang="en-US" sz="4800"/>
              <a:t>Introduction to Canvas</a:t>
            </a:r>
          </a:p>
        </p:txBody>
      </p:sp>
      <p:sp>
        <p:nvSpPr>
          <p:cNvPr id="3" name="Subtitle 2">
            <a:extLst>
              <a:ext uri="{FF2B5EF4-FFF2-40B4-BE49-F238E27FC236}">
                <a16:creationId xmlns:a16="http://schemas.microsoft.com/office/drawing/2014/main" id="{FAA38333-5899-406A-BE8C-D0CE6F6A2F6A}"/>
              </a:ext>
            </a:extLst>
          </p:cNvPr>
          <p:cNvSpPr>
            <a:spLocks noGrp="1"/>
          </p:cNvSpPr>
          <p:nvPr>
            <p:ph type="subTitle" idx="1"/>
          </p:nvPr>
        </p:nvSpPr>
        <p:spPr>
          <a:xfrm>
            <a:off x="477981" y="4872922"/>
            <a:ext cx="3933306" cy="1208141"/>
          </a:xfrm>
        </p:spPr>
        <p:txBody>
          <a:bodyPr>
            <a:normAutofit/>
          </a:bodyPr>
          <a:lstStyle/>
          <a:p>
            <a:pPr algn="l"/>
            <a:r>
              <a:rPr lang="en-US" sz="2000"/>
              <a:t>Academic Technology</a:t>
            </a:r>
          </a:p>
          <a:p>
            <a:pPr algn="l"/>
            <a:r>
              <a:rPr lang="en-US" sz="2000"/>
              <a:t>San Francisco State University</a:t>
            </a:r>
          </a:p>
        </p:txBody>
      </p:sp>
      <p:sp>
        <p:nvSpPr>
          <p:cNvPr id="21" name="Rectangle 2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Logo&#10;&#10;Description automatically generated">
            <a:extLst>
              <a:ext uri="{FF2B5EF4-FFF2-40B4-BE49-F238E27FC236}">
                <a16:creationId xmlns:a16="http://schemas.microsoft.com/office/drawing/2014/main" id="{D3C5B09E-4E5C-5A3A-F99E-8E6FF6241512}"/>
              </a:ext>
            </a:extLst>
          </p:cNvPr>
          <p:cNvPicPr>
            <a:picLocks noChangeAspect="1"/>
          </p:cNvPicPr>
          <p:nvPr/>
        </p:nvPicPr>
        <p:blipFill rotWithShape="1">
          <a:blip r:embed="rId3">
            <a:extLst>
              <a:ext uri="{28A0092B-C50C-407E-A947-70E740481C1C}">
                <a14:useLocalDpi xmlns:a14="http://schemas.microsoft.com/office/drawing/2010/main" val="0"/>
              </a:ext>
            </a:extLst>
          </a:blip>
          <a:srcRect l="-39294" t="-17233" r="-22505" b="-10322"/>
          <a:stretch/>
        </p:blipFill>
        <p:spPr>
          <a:xfrm>
            <a:off x="5120640" y="625684"/>
            <a:ext cx="6234229" cy="5145196"/>
          </a:xfrm>
          <a:prstGeom prst="rect">
            <a:avLst/>
          </a:prstGeom>
        </p:spPr>
      </p:pic>
    </p:spTree>
    <p:extLst>
      <p:ext uri="{BB962C8B-B14F-4D97-AF65-F5344CB8AC3E}">
        <p14:creationId xmlns:p14="http://schemas.microsoft.com/office/powerpoint/2010/main" val="2137851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Freeform: Shape 18">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20">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BC41377-B75A-4FB0-BD2B-E9814DA8E99F}"/>
              </a:ext>
            </a:extLst>
          </p:cNvPr>
          <p:cNvSpPr>
            <a:spLocks noGrp="1"/>
          </p:cNvSpPr>
          <p:nvPr>
            <p:ph type="title"/>
          </p:nvPr>
        </p:nvSpPr>
        <p:spPr>
          <a:xfrm>
            <a:off x="371094" y="1161288"/>
            <a:ext cx="3438144" cy="1239012"/>
          </a:xfrm>
        </p:spPr>
        <p:txBody>
          <a:bodyPr vert="horz" lIns="91440" tIns="45720" rIns="91440" bIns="45720" rtlCol="0" anchor="ctr">
            <a:normAutofit/>
          </a:bodyPr>
          <a:lstStyle/>
          <a:p>
            <a:r>
              <a:rPr lang="en-US" sz="2800" kern="1200">
                <a:solidFill>
                  <a:schemeClr val="tx1"/>
                </a:solidFill>
                <a:latin typeface="+mj-lt"/>
                <a:ea typeface="+mj-ea"/>
                <a:cs typeface="+mj-cs"/>
              </a:rPr>
              <a:t>Main course page</a:t>
            </a:r>
          </a:p>
        </p:txBody>
      </p:sp>
      <p:sp>
        <p:nvSpPr>
          <p:cNvPr id="15" name="Rectangle 22">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2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E782420-B78B-1E9E-60F8-C06059F3DBAC}"/>
              </a:ext>
            </a:extLst>
          </p:cNvPr>
          <p:cNvSpPr txBox="1"/>
          <p:nvPr/>
        </p:nvSpPr>
        <p:spPr>
          <a:xfrm>
            <a:off x="371094" y="2718054"/>
            <a:ext cx="3438906" cy="3207258"/>
          </a:xfrm>
          <a:prstGeom prst="rect">
            <a:avLst/>
          </a:prstGeom>
        </p:spPr>
        <p:txBody>
          <a:bodyPr vert="horz" lIns="91440" tIns="45720" rIns="91440" bIns="45720" rtlCol="0" anchor="t">
            <a:normAutofit/>
          </a:bodyPr>
          <a:lstStyle/>
          <a:p>
            <a:pPr>
              <a:lnSpc>
                <a:spcPct val="90000"/>
              </a:lnSpc>
              <a:spcAft>
                <a:spcPts val="600"/>
              </a:spcAft>
            </a:pPr>
            <a:r>
              <a:rPr lang="en-US" sz="2000" dirty="0"/>
              <a:t>The default “</a:t>
            </a:r>
            <a:r>
              <a:rPr lang="en-US" sz="2000" b="1" dirty="0"/>
              <a:t>Home</a:t>
            </a:r>
            <a:r>
              <a:rPr lang="en-US" sz="2000" dirty="0"/>
              <a:t>” page for each of your courses is automatically set to the Modules section.</a:t>
            </a:r>
          </a:p>
        </p:txBody>
      </p:sp>
      <p:pic>
        <p:nvPicPr>
          <p:cNvPr id="5" name="Picture 4">
            <a:extLst>
              <a:ext uri="{FF2B5EF4-FFF2-40B4-BE49-F238E27FC236}">
                <a16:creationId xmlns:a16="http://schemas.microsoft.com/office/drawing/2014/main" id="{157E0808-E578-4B07-B638-86F01A7265B8}"/>
              </a:ext>
            </a:extLst>
          </p:cNvPr>
          <p:cNvPicPr>
            <a:picLocks noChangeAspect="1"/>
          </p:cNvPicPr>
          <p:nvPr/>
        </p:nvPicPr>
        <p:blipFill>
          <a:blip r:embed="rId3"/>
          <a:stretch>
            <a:fillRect/>
          </a:stretch>
        </p:blipFill>
        <p:spPr>
          <a:xfrm>
            <a:off x="4566176" y="435864"/>
            <a:ext cx="7625824" cy="5986272"/>
          </a:xfrm>
          <a:prstGeom prst="rect">
            <a:avLst/>
          </a:prstGeom>
        </p:spPr>
      </p:pic>
      <p:cxnSp>
        <p:nvCxnSpPr>
          <p:cNvPr id="6" name="Straight Arrow Connector 5">
            <a:extLst>
              <a:ext uri="{FF2B5EF4-FFF2-40B4-BE49-F238E27FC236}">
                <a16:creationId xmlns:a16="http://schemas.microsoft.com/office/drawing/2014/main" id="{FFDBB073-EE8E-C601-8F09-DC278CBE0B96}"/>
              </a:ext>
            </a:extLst>
          </p:cNvPr>
          <p:cNvCxnSpPr>
            <a:cxnSpLocks/>
          </p:cNvCxnSpPr>
          <p:nvPr/>
        </p:nvCxnSpPr>
        <p:spPr>
          <a:xfrm flipV="1">
            <a:off x="8350276" y="4100078"/>
            <a:ext cx="0" cy="60400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AD92C94-49B3-B0D3-91C2-88EF56E56443}"/>
              </a:ext>
            </a:extLst>
          </p:cNvPr>
          <p:cNvCxnSpPr>
            <a:cxnSpLocks/>
          </p:cNvCxnSpPr>
          <p:nvPr/>
        </p:nvCxnSpPr>
        <p:spPr>
          <a:xfrm flipV="1">
            <a:off x="11266196" y="4402079"/>
            <a:ext cx="0" cy="60400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1D214F9-04F8-5795-3FD8-D150B80B79E6}"/>
              </a:ext>
            </a:extLst>
          </p:cNvPr>
          <p:cNvCxnSpPr>
            <a:cxnSpLocks/>
          </p:cNvCxnSpPr>
          <p:nvPr/>
        </p:nvCxnSpPr>
        <p:spPr>
          <a:xfrm flipH="1" flipV="1">
            <a:off x="6236996" y="5533405"/>
            <a:ext cx="570204" cy="43839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360B3C8-346A-7269-BF45-8101087D6BD5}"/>
              </a:ext>
            </a:extLst>
          </p:cNvPr>
          <p:cNvCxnSpPr>
            <a:cxnSpLocks/>
          </p:cNvCxnSpPr>
          <p:nvPr/>
        </p:nvCxnSpPr>
        <p:spPr>
          <a:xfrm flipH="1" flipV="1">
            <a:off x="4966983" y="5969767"/>
            <a:ext cx="493287" cy="49682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257B87D-D550-6A52-1324-36920E5BCAFA}"/>
              </a:ext>
            </a:extLst>
          </p:cNvPr>
          <p:cNvSpPr txBox="1"/>
          <p:nvPr/>
        </p:nvSpPr>
        <p:spPr>
          <a:xfrm>
            <a:off x="6807200" y="5828030"/>
            <a:ext cx="1836009" cy="368937"/>
          </a:xfrm>
          <a:prstGeom prst="rect">
            <a:avLst/>
          </a:prstGeom>
        </p:spPr>
        <p:txBody>
          <a:bodyPr vert="horz" lIns="91440" tIns="45720" rIns="91440" bIns="45720" rtlCol="0" anchor="t">
            <a:normAutofit/>
          </a:bodyPr>
          <a:lstStyle/>
          <a:p>
            <a:pPr>
              <a:lnSpc>
                <a:spcPct val="90000"/>
              </a:lnSpc>
              <a:spcAft>
                <a:spcPts val="600"/>
              </a:spcAft>
            </a:pPr>
            <a:r>
              <a:rPr lang="en-US" sz="1700" dirty="0"/>
              <a:t>Course Navigation</a:t>
            </a:r>
          </a:p>
        </p:txBody>
      </p:sp>
      <p:sp>
        <p:nvSpPr>
          <p:cNvPr id="33" name="TextBox 32">
            <a:extLst>
              <a:ext uri="{FF2B5EF4-FFF2-40B4-BE49-F238E27FC236}">
                <a16:creationId xmlns:a16="http://schemas.microsoft.com/office/drawing/2014/main" id="{66DC5AF1-5035-1019-DD1C-29A4416DA932}"/>
              </a:ext>
            </a:extLst>
          </p:cNvPr>
          <p:cNvSpPr txBox="1"/>
          <p:nvPr/>
        </p:nvSpPr>
        <p:spPr>
          <a:xfrm>
            <a:off x="5460270" y="6347824"/>
            <a:ext cx="1836009" cy="368937"/>
          </a:xfrm>
          <a:prstGeom prst="rect">
            <a:avLst/>
          </a:prstGeom>
        </p:spPr>
        <p:txBody>
          <a:bodyPr vert="horz" lIns="91440" tIns="45720" rIns="91440" bIns="45720" rtlCol="0" anchor="t">
            <a:normAutofit/>
          </a:bodyPr>
          <a:lstStyle/>
          <a:p>
            <a:pPr>
              <a:lnSpc>
                <a:spcPct val="90000"/>
              </a:lnSpc>
              <a:spcAft>
                <a:spcPts val="600"/>
              </a:spcAft>
            </a:pPr>
            <a:r>
              <a:rPr lang="en-US" sz="1700" dirty="0"/>
              <a:t>Global Navigation</a:t>
            </a:r>
          </a:p>
        </p:txBody>
      </p:sp>
      <p:sp>
        <p:nvSpPr>
          <p:cNvPr id="34" name="TextBox 33">
            <a:extLst>
              <a:ext uri="{FF2B5EF4-FFF2-40B4-BE49-F238E27FC236}">
                <a16:creationId xmlns:a16="http://schemas.microsoft.com/office/drawing/2014/main" id="{2A93955A-B21B-6356-4644-D31A4701240C}"/>
              </a:ext>
            </a:extLst>
          </p:cNvPr>
          <p:cNvSpPr txBox="1"/>
          <p:nvPr/>
        </p:nvSpPr>
        <p:spPr>
          <a:xfrm>
            <a:off x="7854257" y="4737543"/>
            <a:ext cx="992037" cy="368937"/>
          </a:xfrm>
          <a:prstGeom prst="rect">
            <a:avLst/>
          </a:prstGeom>
        </p:spPr>
        <p:txBody>
          <a:bodyPr vert="horz" lIns="91440" tIns="45720" rIns="91440" bIns="45720" rtlCol="0" anchor="t">
            <a:normAutofit/>
          </a:bodyPr>
          <a:lstStyle/>
          <a:p>
            <a:pPr>
              <a:lnSpc>
                <a:spcPct val="90000"/>
              </a:lnSpc>
              <a:spcAft>
                <a:spcPts val="600"/>
              </a:spcAft>
            </a:pPr>
            <a:r>
              <a:rPr lang="en-US" sz="1700" dirty="0"/>
              <a:t>Modules</a:t>
            </a:r>
          </a:p>
        </p:txBody>
      </p:sp>
      <p:sp>
        <p:nvSpPr>
          <p:cNvPr id="35" name="TextBox 34">
            <a:extLst>
              <a:ext uri="{FF2B5EF4-FFF2-40B4-BE49-F238E27FC236}">
                <a16:creationId xmlns:a16="http://schemas.microsoft.com/office/drawing/2014/main" id="{342B96DF-65D3-6493-186B-B1FFF4CE1764}"/>
              </a:ext>
            </a:extLst>
          </p:cNvPr>
          <p:cNvSpPr txBox="1"/>
          <p:nvPr/>
        </p:nvSpPr>
        <p:spPr>
          <a:xfrm>
            <a:off x="10298366" y="5006081"/>
            <a:ext cx="1836009" cy="512890"/>
          </a:xfrm>
          <a:prstGeom prst="rect">
            <a:avLst/>
          </a:prstGeom>
        </p:spPr>
        <p:txBody>
          <a:bodyPr vert="horz" lIns="91440" tIns="45720" rIns="91440" bIns="45720" rtlCol="0" anchor="t">
            <a:normAutofit fontScale="92500" lnSpcReduction="10000"/>
          </a:bodyPr>
          <a:lstStyle/>
          <a:p>
            <a:pPr algn="ctr">
              <a:lnSpc>
                <a:spcPct val="90000"/>
              </a:lnSpc>
              <a:spcAft>
                <a:spcPts val="600"/>
              </a:spcAft>
            </a:pPr>
            <a:r>
              <a:rPr lang="en-US" sz="1700" dirty="0"/>
              <a:t>Context aware menu</a:t>
            </a:r>
          </a:p>
        </p:txBody>
      </p:sp>
    </p:spTree>
    <p:extLst>
      <p:ext uri="{BB962C8B-B14F-4D97-AF65-F5344CB8AC3E}">
        <p14:creationId xmlns:p14="http://schemas.microsoft.com/office/powerpoint/2010/main" val="3822228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EEC6B05-788A-4CFD-9591-9EF7170351FF}"/>
              </a:ext>
            </a:extLst>
          </p:cNvPr>
          <p:cNvSpPr>
            <a:spLocks noGrp="1"/>
          </p:cNvSpPr>
          <p:nvPr>
            <p:ph type="ctrTitle"/>
          </p:nvPr>
        </p:nvSpPr>
        <p:spPr>
          <a:xfrm>
            <a:off x="1524003" y="1999615"/>
            <a:ext cx="9144000" cy="2764028"/>
          </a:xfrm>
        </p:spPr>
        <p:txBody>
          <a:bodyPr anchor="ctr">
            <a:normAutofit/>
          </a:bodyPr>
          <a:lstStyle/>
          <a:p>
            <a:r>
              <a:rPr lang="en-US" sz="7200"/>
              <a:t>Course content and layout</a:t>
            </a:r>
          </a:p>
        </p:txBody>
      </p:sp>
      <p:sp>
        <p:nvSpPr>
          <p:cNvPr id="20" name="Rectangle 19">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849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ECAB1E8-8195-4748-BE71-FF806D868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text rectangle">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FA14E43-61DF-47C1-95A8-FDCA0638CEB1}"/>
              </a:ext>
            </a:extLst>
          </p:cNvPr>
          <p:cNvSpPr>
            <a:spLocks noGrp="1"/>
          </p:cNvSpPr>
          <p:nvPr>
            <p:ph type="title"/>
          </p:nvPr>
        </p:nvSpPr>
        <p:spPr>
          <a:xfrm>
            <a:off x="841247" y="978619"/>
            <a:ext cx="3410712" cy="1106424"/>
          </a:xfrm>
        </p:spPr>
        <p:txBody>
          <a:bodyPr>
            <a:normAutofit/>
          </a:bodyPr>
          <a:lstStyle/>
          <a:p>
            <a:r>
              <a:rPr lang="en-US" sz="2800"/>
              <a:t>Modules</a:t>
            </a:r>
          </a:p>
        </p:txBody>
      </p:sp>
      <p:sp>
        <p:nvSpPr>
          <p:cNvPr id="21" name="!!accent">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121408"/>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9A60283-80AC-4C52-9403-0174BEA70888}"/>
              </a:ext>
            </a:extLst>
          </p:cNvPr>
          <p:cNvSpPr>
            <a:spLocks noGrp="1"/>
          </p:cNvSpPr>
          <p:nvPr>
            <p:ph idx="1"/>
          </p:nvPr>
        </p:nvSpPr>
        <p:spPr>
          <a:xfrm>
            <a:off x="841247" y="2359152"/>
            <a:ext cx="3410712" cy="3425043"/>
          </a:xfrm>
        </p:spPr>
        <p:txBody>
          <a:bodyPr>
            <a:normAutofit/>
          </a:bodyPr>
          <a:lstStyle/>
          <a:p>
            <a:r>
              <a:rPr lang="en-US" sz="1400" dirty="0"/>
              <a:t>Similar to </a:t>
            </a:r>
            <a:r>
              <a:rPr lang="en-US" sz="1400" dirty="0" err="1"/>
              <a:t>iLearn’s</a:t>
            </a:r>
            <a:r>
              <a:rPr lang="en-US" sz="1400" dirty="0"/>
              <a:t> “sections” or “weeks”.</a:t>
            </a:r>
          </a:p>
          <a:p>
            <a:r>
              <a:rPr lang="en-US" sz="1400" dirty="0"/>
              <a:t>No set prescription on how to organize your course.</a:t>
            </a:r>
          </a:p>
          <a:p>
            <a:r>
              <a:rPr lang="en-US" sz="1400" dirty="0"/>
              <a:t>Has a “lock until” setting to release content on a set schedule.</a:t>
            </a:r>
          </a:p>
          <a:p>
            <a:r>
              <a:rPr lang="en-US" sz="1400" dirty="0"/>
              <a:t>Modules can be published individually.</a:t>
            </a:r>
          </a:p>
          <a:p>
            <a:r>
              <a:rPr lang="en-US" sz="1400" dirty="0"/>
              <a:t>There’s no “label” or “section summary” in Canvas modules. Instead, use Text Headers or ident levels.</a:t>
            </a:r>
          </a:p>
          <a:p>
            <a:r>
              <a:rPr lang="en-US" sz="1400" dirty="0"/>
              <a:t>No pictures or colored text.</a:t>
            </a:r>
          </a:p>
        </p:txBody>
      </p:sp>
      <p:pic>
        <p:nvPicPr>
          <p:cNvPr id="5" name="Picture 4" descr="Graphical user interface, application&#10;&#10;Description automatically generated">
            <a:extLst>
              <a:ext uri="{FF2B5EF4-FFF2-40B4-BE49-F238E27FC236}">
                <a16:creationId xmlns:a16="http://schemas.microsoft.com/office/drawing/2014/main" id="{31FDC8DB-7DEB-26AD-537E-4B7EF720DC5A}"/>
              </a:ext>
            </a:extLst>
          </p:cNvPr>
          <p:cNvPicPr>
            <a:picLocks noChangeAspect="1"/>
          </p:cNvPicPr>
          <p:nvPr/>
        </p:nvPicPr>
        <p:blipFill rotWithShape="1">
          <a:blip r:embed="rId2">
            <a:extLst>
              <a:ext uri="{28A0092B-C50C-407E-A947-70E740481C1C}">
                <a14:useLocalDpi xmlns:a14="http://schemas.microsoft.com/office/drawing/2010/main" val="0"/>
              </a:ext>
            </a:extLst>
          </a:blip>
          <a:srcRect l="2780" r="1" b="1"/>
          <a:stretch/>
        </p:blipFill>
        <p:spPr>
          <a:xfrm>
            <a:off x="5124450" y="634382"/>
            <a:ext cx="6657213" cy="5495162"/>
          </a:xfrm>
          <a:prstGeom prst="rect">
            <a:avLst/>
          </a:prstGeom>
        </p:spPr>
      </p:pic>
    </p:spTree>
    <p:extLst>
      <p:ext uri="{BB962C8B-B14F-4D97-AF65-F5344CB8AC3E}">
        <p14:creationId xmlns:p14="http://schemas.microsoft.com/office/powerpoint/2010/main" val="211886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10;&#10;Description automatically generated">
            <a:extLst>
              <a:ext uri="{FF2B5EF4-FFF2-40B4-BE49-F238E27FC236}">
                <a16:creationId xmlns:a16="http://schemas.microsoft.com/office/drawing/2014/main" id="{CB32035C-33D7-4003-86F8-B72A48E7CC8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7080" y="1186320"/>
            <a:ext cx="5237989" cy="4351338"/>
          </a:xfrm>
        </p:spPr>
      </p:pic>
      <p:pic>
        <p:nvPicPr>
          <p:cNvPr id="7" name="Picture 6" descr="Graphical user interface, text, application, email&#10;&#10;Description automatically generated">
            <a:extLst>
              <a:ext uri="{FF2B5EF4-FFF2-40B4-BE49-F238E27FC236}">
                <a16:creationId xmlns:a16="http://schemas.microsoft.com/office/drawing/2014/main" id="{277BC155-B8E8-409D-9625-B1A0A4C5C3DD}"/>
              </a:ext>
            </a:extLst>
          </p:cNvPr>
          <p:cNvPicPr>
            <a:picLocks noChangeAspect="1"/>
          </p:cNvPicPr>
          <p:nvPr/>
        </p:nvPicPr>
        <p:blipFill rotWithShape="1">
          <a:blip r:embed="rId4">
            <a:extLst>
              <a:ext uri="{28A0092B-C50C-407E-A947-70E740481C1C}">
                <a14:useLocalDpi xmlns:a14="http://schemas.microsoft.com/office/drawing/2010/main" val="0"/>
              </a:ext>
            </a:extLst>
          </a:blip>
          <a:srcRect l="13653"/>
          <a:stretch/>
        </p:blipFill>
        <p:spPr>
          <a:xfrm>
            <a:off x="6096000" y="1063111"/>
            <a:ext cx="5695950" cy="4731777"/>
          </a:xfrm>
          <a:prstGeom prst="rect">
            <a:avLst/>
          </a:prstGeom>
        </p:spPr>
      </p:pic>
      <p:sp>
        <p:nvSpPr>
          <p:cNvPr id="8" name="TextBox 7">
            <a:extLst>
              <a:ext uri="{FF2B5EF4-FFF2-40B4-BE49-F238E27FC236}">
                <a16:creationId xmlns:a16="http://schemas.microsoft.com/office/drawing/2014/main" id="{3E6D2716-D388-4A91-A738-8464D6CA9960}"/>
              </a:ext>
            </a:extLst>
          </p:cNvPr>
          <p:cNvSpPr txBox="1"/>
          <p:nvPr/>
        </p:nvSpPr>
        <p:spPr>
          <a:xfrm>
            <a:off x="1885950" y="663100"/>
            <a:ext cx="2371725" cy="523220"/>
          </a:xfrm>
          <a:prstGeom prst="rect">
            <a:avLst/>
          </a:prstGeom>
          <a:noFill/>
        </p:spPr>
        <p:txBody>
          <a:bodyPr wrap="square" rtlCol="0">
            <a:spAutoFit/>
          </a:bodyPr>
          <a:lstStyle/>
          <a:p>
            <a:r>
              <a:rPr lang="en-US" sz="2800" dirty="0"/>
              <a:t>iLearn </a:t>
            </a:r>
            <a:r>
              <a:rPr lang="en-US" sz="2800" dirty="0">
                <a:latin typeface="+mj-lt"/>
              </a:rPr>
              <a:t>Sections</a:t>
            </a:r>
          </a:p>
        </p:txBody>
      </p:sp>
      <p:sp>
        <p:nvSpPr>
          <p:cNvPr id="9" name="TextBox 8">
            <a:extLst>
              <a:ext uri="{FF2B5EF4-FFF2-40B4-BE49-F238E27FC236}">
                <a16:creationId xmlns:a16="http://schemas.microsoft.com/office/drawing/2014/main" id="{879B790D-152B-4F42-8078-24327059874B}"/>
              </a:ext>
            </a:extLst>
          </p:cNvPr>
          <p:cNvSpPr txBox="1"/>
          <p:nvPr/>
        </p:nvSpPr>
        <p:spPr>
          <a:xfrm>
            <a:off x="7762875" y="655123"/>
            <a:ext cx="2894308" cy="523220"/>
          </a:xfrm>
          <a:prstGeom prst="rect">
            <a:avLst/>
          </a:prstGeom>
          <a:noFill/>
        </p:spPr>
        <p:txBody>
          <a:bodyPr wrap="square" rtlCol="0">
            <a:spAutoFit/>
          </a:bodyPr>
          <a:lstStyle/>
          <a:p>
            <a:r>
              <a:rPr lang="en-US" sz="2800" dirty="0"/>
              <a:t>Canvas </a:t>
            </a:r>
            <a:r>
              <a:rPr lang="en-US" sz="2800" dirty="0">
                <a:latin typeface="+mj-lt"/>
              </a:rPr>
              <a:t>Modules</a:t>
            </a:r>
          </a:p>
        </p:txBody>
      </p:sp>
    </p:spTree>
    <p:extLst>
      <p:ext uri="{BB962C8B-B14F-4D97-AF65-F5344CB8AC3E}">
        <p14:creationId xmlns:p14="http://schemas.microsoft.com/office/powerpoint/2010/main" val="2024927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Freeform: Shape 18">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Freeform: Shape 20">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3EA9B27-ED43-4CA7-B2AE-A76F9383927B}"/>
              </a:ext>
            </a:extLst>
          </p:cNvPr>
          <p:cNvSpPr>
            <a:spLocks noGrp="1"/>
          </p:cNvSpPr>
          <p:nvPr>
            <p:ph type="title"/>
          </p:nvPr>
        </p:nvSpPr>
        <p:spPr>
          <a:xfrm>
            <a:off x="371094" y="1161288"/>
            <a:ext cx="3438144" cy="1239012"/>
          </a:xfrm>
        </p:spPr>
        <p:txBody>
          <a:bodyPr anchor="ctr">
            <a:normAutofit/>
          </a:bodyPr>
          <a:lstStyle/>
          <a:p>
            <a:r>
              <a:rPr lang="en-US" sz="2800"/>
              <a:t>Setting</a:t>
            </a:r>
            <a:r>
              <a:rPr lang="en-US" sz="2800" baseline="0"/>
              <a:t> a custom front page</a:t>
            </a:r>
            <a:endParaRPr lang="en-US" sz="2800"/>
          </a:p>
        </p:txBody>
      </p:sp>
      <p:sp>
        <p:nvSpPr>
          <p:cNvPr id="23" name="Rectangle 22">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ectangle 2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C80ED7A-5C2E-4793-A93A-18673C59B427}"/>
              </a:ext>
            </a:extLst>
          </p:cNvPr>
          <p:cNvSpPr>
            <a:spLocks noGrp="1"/>
          </p:cNvSpPr>
          <p:nvPr>
            <p:ph idx="1"/>
          </p:nvPr>
        </p:nvSpPr>
        <p:spPr>
          <a:xfrm>
            <a:off x="371094" y="2718054"/>
            <a:ext cx="3438906" cy="3207258"/>
          </a:xfrm>
        </p:spPr>
        <p:txBody>
          <a:bodyPr anchor="t">
            <a:normAutofit/>
          </a:bodyPr>
          <a:lstStyle/>
          <a:p>
            <a:r>
              <a:rPr lang="en-US" sz="1700"/>
              <a:t>Any page can turn into the front page of the class instead of the Modules section.</a:t>
            </a:r>
          </a:p>
          <a:p>
            <a:r>
              <a:rPr lang="en-US" sz="1700"/>
              <a:t>Allows for more customization and humanization.</a:t>
            </a:r>
          </a:p>
          <a:p>
            <a:r>
              <a:rPr lang="en-US" sz="1700"/>
              <a:t>Allows the course to behave like a book where students go through content sequentially.</a:t>
            </a:r>
          </a:p>
        </p:txBody>
      </p:sp>
      <p:pic>
        <p:nvPicPr>
          <p:cNvPr id="5" name="Picture 4" descr="Graphical user interface, text, application&#10;&#10;Description automatically generated">
            <a:extLst>
              <a:ext uri="{FF2B5EF4-FFF2-40B4-BE49-F238E27FC236}">
                <a16:creationId xmlns:a16="http://schemas.microsoft.com/office/drawing/2014/main" id="{ACBBE4C8-32B7-4C7C-8CB2-98741616C5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1184" y="1463257"/>
            <a:ext cx="6922008" cy="4032069"/>
          </a:xfrm>
          <a:prstGeom prst="rect">
            <a:avLst/>
          </a:prstGeom>
        </p:spPr>
      </p:pic>
    </p:spTree>
    <p:extLst>
      <p:ext uri="{BB962C8B-B14F-4D97-AF65-F5344CB8AC3E}">
        <p14:creationId xmlns:p14="http://schemas.microsoft.com/office/powerpoint/2010/main" val="2562013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B0549EF-E3A5-48D7-9134-A4E08C0EF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7">
            <a:extLst>
              <a:ext uri="{FF2B5EF4-FFF2-40B4-BE49-F238E27FC236}">
                <a16:creationId xmlns:a16="http://schemas.microsoft.com/office/drawing/2014/main" id="{216DD803-634F-4EF2-A1E7-B1911DEE9D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438860"/>
            <a:ext cx="11167447" cy="5752769"/>
          </a:xfrm>
          <a:prstGeom prst="rect">
            <a:avLst/>
          </a:prstGeom>
          <a:ln w="12700">
            <a:solidFill>
              <a:srgbClr val="D5D5D5"/>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A77B63F8-D1F3-4D40-B2D4-779BAE82BE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58398" y="-4818940"/>
            <a:ext cx="167069" cy="10515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Graphical user interface, text, application, email&#10;&#10;Description automatically generated">
            <a:extLst>
              <a:ext uri="{FF2B5EF4-FFF2-40B4-BE49-F238E27FC236}">
                <a16:creationId xmlns:a16="http://schemas.microsoft.com/office/drawing/2014/main" id="{C33FF80C-F1A2-D28B-8F93-380BC5697271}"/>
              </a:ext>
            </a:extLst>
          </p:cNvPr>
          <p:cNvPicPr>
            <a:picLocks noChangeAspect="1"/>
          </p:cNvPicPr>
          <p:nvPr/>
        </p:nvPicPr>
        <p:blipFill rotWithShape="1">
          <a:blip r:embed="rId2">
            <a:extLst>
              <a:ext uri="{28A0092B-C50C-407E-A947-70E740481C1C}">
                <a14:useLocalDpi xmlns:a14="http://schemas.microsoft.com/office/drawing/2010/main" val="0"/>
              </a:ext>
            </a:extLst>
          </a:blip>
          <a:srcRect t="1" b="7470"/>
          <a:stretch/>
        </p:blipFill>
        <p:spPr>
          <a:xfrm>
            <a:off x="884133" y="473503"/>
            <a:ext cx="10515600" cy="5910994"/>
          </a:xfrm>
          <a:prstGeom prst="rect">
            <a:avLst/>
          </a:prstGeom>
        </p:spPr>
      </p:pic>
    </p:spTree>
    <p:extLst>
      <p:ext uri="{BB962C8B-B14F-4D97-AF65-F5344CB8AC3E}">
        <p14:creationId xmlns:p14="http://schemas.microsoft.com/office/powerpoint/2010/main" val="1492055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Freeform: Shape 18">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Freeform: Shape 20">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1EB8483-E0FE-45C3-A67B-8BA190599463}"/>
              </a:ext>
            </a:extLst>
          </p:cNvPr>
          <p:cNvSpPr>
            <a:spLocks noGrp="1"/>
          </p:cNvSpPr>
          <p:nvPr>
            <p:ph type="title"/>
          </p:nvPr>
        </p:nvSpPr>
        <p:spPr>
          <a:xfrm>
            <a:off x="621792" y="1161288"/>
            <a:ext cx="3602736" cy="4526280"/>
          </a:xfrm>
        </p:spPr>
        <p:txBody>
          <a:bodyPr>
            <a:normAutofit/>
          </a:bodyPr>
          <a:lstStyle/>
          <a:p>
            <a:r>
              <a:rPr lang="en-US" sz="4000" dirty="0"/>
              <a:t>Modules</a:t>
            </a:r>
            <a:br>
              <a:rPr lang="en-US" sz="4000" dirty="0"/>
            </a:br>
            <a:r>
              <a:rPr lang="en-US" sz="4000" dirty="0"/>
              <a:t>vs</a:t>
            </a:r>
            <a:br>
              <a:rPr lang="en-US" sz="4000" dirty="0"/>
            </a:br>
            <a:r>
              <a:rPr lang="en-US" sz="4000" dirty="0"/>
              <a:t>Pages</a:t>
            </a:r>
          </a:p>
        </p:txBody>
      </p:sp>
      <p:sp>
        <p:nvSpPr>
          <p:cNvPr id="23" name="Rectangle 22">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 name="Content Placeholder 2">
            <a:extLst>
              <a:ext uri="{FF2B5EF4-FFF2-40B4-BE49-F238E27FC236}">
                <a16:creationId xmlns:a16="http://schemas.microsoft.com/office/drawing/2014/main" id="{E7A8F69F-725F-C265-40D4-3B1D71C4F99C}"/>
              </a:ext>
            </a:extLst>
          </p:cNvPr>
          <p:cNvSpPr txBox="1">
            <a:spLocks/>
          </p:cNvSpPr>
          <p:nvPr/>
        </p:nvSpPr>
        <p:spPr>
          <a:xfrm>
            <a:off x="5914645" y="3686684"/>
            <a:ext cx="5181600" cy="280629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Pages</a:t>
            </a:r>
          </a:p>
          <a:p>
            <a:r>
              <a:rPr lang="en-US" sz="1600" dirty="0"/>
              <a:t>Add course links and external links</a:t>
            </a:r>
          </a:p>
          <a:p>
            <a:r>
              <a:rPr lang="en-US" sz="1600" dirty="0"/>
              <a:t>Colored and bolded/custom text</a:t>
            </a:r>
          </a:p>
          <a:p>
            <a:r>
              <a:rPr lang="en-US" sz="1600" dirty="0"/>
              <a:t>Pictures</a:t>
            </a:r>
          </a:p>
          <a:p>
            <a:r>
              <a:rPr lang="en-US" sz="1600" dirty="0"/>
              <a:t>Videos</a:t>
            </a:r>
          </a:p>
          <a:p>
            <a:r>
              <a:rPr lang="en-US" sz="1600" dirty="0"/>
              <a:t>Documents</a:t>
            </a:r>
          </a:p>
          <a:p>
            <a:r>
              <a:rPr lang="en-US" sz="1600" dirty="0"/>
              <a:t>Icons</a:t>
            </a:r>
          </a:p>
          <a:p>
            <a:r>
              <a:rPr lang="en-US" sz="1600" dirty="0"/>
              <a:t>Tables</a:t>
            </a:r>
          </a:p>
        </p:txBody>
      </p:sp>
      <p:sp>
        <p:nvSpPr>
          <p:cNvPr id="9" name="Content Placeholder 2">
            <a:extLst>
              <a:ext uri="{FF2B5EF4-FFF2-40B4-BE49-F238E27FC236}">
                <a16:creationId xmlns:a16="http://schemas.microsoft.com/office/drawing/2014/main" id="{3E463668-1A4A-8185-4D81-D147510E1EB4}"/>
              </a:ext>
            </a:extLst>
          </p:cNvPr>
          <p:cNvSpPr>
            <a:spLocks noGrp="1"/>
          </p:cNvSpPr>
          <p:nvPr>
            <p:ph idx="1"/>
          </p:nvPr>
        </p:nvSpPr>
        <p:spPr>
          <a:xfrm>
            <a:off x="5914645" y="907357"/>
            <a:ext cx="5181600" cy="1930206"/>
          </a:xfrm>
        </p:spPr>
        <p:txBody>
          <a:bodyPr vert="horz" lIns="91440" tIns="45720" rIns="91440" bIns="45720" rtlCol="0">
            <a:normAutofit/>
          </a:bodyPr>
          <a:lstStyle/>
          <a:p>
            <a:pPr marL="0" indent="0">
              <a:buNone/>
            </a:pPr>
            <a:r>
              <a:rPr lang="en-US" b="1" dirty="0"/>
              <a:t>Modules </a:t>
            </a:r>
          </a:p>
          <a:p>
            <a:r>
              <a:rPr lang="en-US" sz="1600" dirty="0"/>
              <a:t>Add assignments, quizzes, discussions, files, and links using the + button.</a:t>
            </a:r>
          </a:p>
          <a:p>
            <a:r>
              <a:rPr lang="en-US" sz="1600" dirty="0"/>
              <a:t>Text headers</a:t>
            </a:r>
          </a:p>
          <a:p>
            <a:r>
              <a:rPr lang="en-US" sz="1600" dirty="0"/>
              <a:t>Indent levels</a:t>
            </a:r>
          </a:p>
        </p:txBody>
      </p:sp>
      <p:cxnSp>
        <p:nvCxnSpPr>
          <p:cNvPr id="11" name="Straight Connector 10">
            <a:extLst>
              <a:ext uri="{FF2B5EF4-FFF2-40B4-BE49-F238E27FC236}">
                <a16:creationId xmlns:a16="http://schemas.microsoft.com/office/drawing/2014/main" id="{4C4A606E-E506-EA45-1336-B86E7783F6CC}"/>
              </a:ext>
            </a:extLst>
          </p:cNvPr>
          <p:cNvCxnSpPr/>
          <p:nvPr/>
        </p:nvCxnSpPr>
        <p:spPr>
          <a:xfrm>
            <a:off x="5914645" y="3124996"/>
            <a:ext cx="578498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839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8F7AFB9A-7364-478C-B48B-8523CDD9AE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Freeform: Shape 27">
            <a:extLst>
              <a:ext uri="{FF2B5EF4-FFF2-40B4-BE49-F238E27FC236}">
                <a16:creationId xmlns:a16="http://schemas.microsoft.com/office/drawing/2014/main" id="{36678033-86B6-40E6-BE90-78D8ED4E3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6002" cy="6858000"/>
          </a:xfrm>
          <a:custGeom>
            <a:avLst/>
            <a:gdLst>
              <a:gd name="connsiteX0" fmla="*/ 0 w 6096002"/>
              <a:gd name="connsiteY0" fmla="*/ 0 h 6858000"/>
              <a:gd name="connsiteX1" fmla="*/ 4885967 w 6096002"/>
              <a:gd name="connsiteY1" fmla="*/ 0 h 6858000"/>
              <a:gd name="connsiteX2" fmla="*/ 4946007 w 6096002"/>
              <a:gd name="connsiteY2" fmla="*/ 69271 h 6858000"/>
              <a:gd name="connsiteX3" fmla="*/ 6096002 w 6096002"/>
              <a:gd name="connsiteY3" fmla="*/ 3429000 h 6858000"/>
              <a:gd name="connsiteX4" fmla="*/ 4946007 w 6096002"/>
              <a:gd name="connsiteY4" fmla="*/ 6788730 h 6858000"/>
              <a:gd name="connsiteX5" fmla="*/ 4885967 w 6096002"/>
              <a:gd name="connsiteY5" fmla="*/ 6858000 h 6858000"/>
              <a:gd name="connsiteX6" fmla="*/ 0 w 609600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2" h="6858000">
                <a:moveTo>
                  <a:pt x="0" y="0"/>
                </a:moveTo>
                <a:lnTo>
                  <a:pt x="4885967" y="0"/>
                </a:lnTo>
                <a:lnTo>
                  <a:pt x="4946007" y="69271"/>
                </a:lnTo>
                <a:cubicBezTo>
                  <a:pt x="5656533" y="929100"/>
                  <a:pt x="6096002" y="2116944"/>
                  <a:pt x="6096002" y="3429000"/>
                </a:cubicBezTo>
                <a:cubicBezTo>
                  <a:pt x="6096002" y="4741056"/>
                  <a:pt x="5656533" y="5928900"/>
                  <a:pt x="4946007" y="6788730"/>
                </a:cubicBezTo>
                <a:lnTo>
                  <a:pt x="4885967"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0" name="Freeform: Shape 29">
            <a:extLst>
              <a:ext uri="{FF2B5EF4-FFF2-40B4-BE49-F238E27FC236}">
                <a16:creationId xmlns:a16="http://schemas.microsoft.com/office/drawing/2014/main" id="{D2542E1A-076E-4A34-BB67-2BF961754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5370" cy="6858000"/>
          </a:xfrm>
          <a:custGeom>
            <a:avLst/>
            <a:gdLst>
              <a:gd name="connsiteX0" fmla="*/ 0 w 6085370"/>
              <a:gd name="connsiteY0" fmla="*/ 0 h 6858000"/>
              <a:gd name="connsiteX1" fmla="*/ 4875335 w 6085370"/>
              <a:gd name="connsiteY1" fmla="*/ 0 h 6858000"/>
              <a:gd name="connsiteX2" fmla="*/ 4935375 w 6085370"/>
              <a:gd name="connsiteY2" fmla="*/ 69271 h 6858000"/>
              <a:gd name="connsiteX3" fmla="*/ 6085370 w 6085370"/>
              <a:gd name="connsiteY3" fmla="*/ 3429000 h 6858000"/>
              <a:gd name="connsiteX4" fmla="*/ 4935375 w 6085370"/>
              <a:gd name="connsiteY4" fmla="*/ 6788730 h 6858000"/>
              <a:gd name="connsiteX5" fmla="*/ 4875335 w 6085370"/>
              <a:gd name="connsiteY5" fmla="*/ 6858000 h 6858000"/>
              <a:gd name="connsiteX6" fmla="*/ 0 w 60853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5370" h="6858000">
                <a:moveTo>
                  <a:pt x="0" y="0"/>
                </a:moveTo>
                <a:lnTo>
                  <a:pt x="4875335" y="0"/>
                </a:lnTo>
                <a:lnTo>
                  <a:pt x="4935375" y="69271"/>
                </a:lnTo>
                <a:cubicBezTo>
                  <a:pt x="5645901" y="929100"/>
                  <a:pt x="6085370" y="2116944"/>
                  <a:pt x="6085370" y="3429000"/>
                </a:cubicBezTo>
                <a:cubicBezTo>
                  <a:pt x="6085370" y="4741056"/>
                  <a:pt x="5645901" y="5928900"/>
                  <a:pt x="4935375" y="6788730"/>
                </a:cubicBezTo>
                <a:lnTo>
                  <a:pt x="487533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A478344-E1B7-456C-B7A3-A3E41E3AA8C7}"/>
              </a:ext>
            </a:extLst>
          </p:cNvPr>
          <p:cNvSpPr>
            <a:spLocks noGrp="1"/>
          </p:cNvSpPr>
          <p:nvPr>
            <p:ph type="title"/>
          </p:nvPr>
        </p:nvSpPr>
        <p:spPr>
          <a:xfrm>
            <a:off x="438913" y="859536"/>
            <a:ext cx="4832802" cy="1243584"/>
          </a:xfrm>
        </p:spPr>
        <p:txBody>
          <a:bodyPr>
            <a:normAutofit/>
          </a:bodyPr>
          <a:lstStyle/>
          <a:p>
            <a:r>
              <a:rPr lang="en-US" sz="3400"/>
              <a:t>Adding content</a:t>
            </a:r>
          </a:p>
        </p:txBody>
      </p:sp>
      <p:sp>
        <p:nvSpPr>
          <p:cNvPr id="32" name="Rectangle 31">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4" name="Rectangle 33">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185062"/>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B0052D1-F1A5-4477-BD8B-361283364730}"/>
              </a:ext>
            </a:extLst>
          </p:cNvPr>
          <p:cNvSpPr>
            <a:spLocks noGrp="1"/>
          </p:cNvSpPr>
          <p:nvPr>
            <p:ph idx="1"/>
          </p:nvPr>
        </p:nvSpPr>
        <p:spPr>
          <a:xfrm>
            <a:off x="438912" y="2512611"/>
            <a:ext cx="4832803" cy="3664351"/>
          </a:xfrm>
        </p:spPr>
        <p:txBody>
          <a:bodyPr>
            <a:normAutofit/>
          </a:bodyPr>
          <a:lstStyle/>
          <a:p>
            <a:pPr marL="0" indent="0">
              <a:buNone/>
            </a:pPr>
            <a:r>
              <a:rPr lang="en-US" sz="1800" dirty="0"/>
              <a:t>Two ways</a:t>
            </a:r>
          </a:p>
          <a:p>
            <a:pPr lvl="1"/>
            <a:r>
              <a:rPr lang="en-US" sz="1800" dirty="0"/>
              <a:t>+ button in a module</a:t>
            </a:r>
          </a:p>
          <a:p>
            <a:pPr lvl="1"/>
            <a:r>
              <a:rPr lang="en-US" sz="1800" dirty="0"/>
              <a:t>+ button in each type of content</a:t>
            </a:r>
          </a:p>
        </p:txBody>
      </p:sp>
      <p:pic>
        <p:nvPicPr>
          <p:cNvPr id="5" name="Picture 4" descr="Diagram&#10;&#10;Description automatically generated">
            <a:extLst>
              <a:ext uri="{FF2B5EF4-FFF2-40B4-BE49-F238E27FC236}">
                <a16:creationId xmlns:a16="http://schemas.microsoft.com/office/drawing/2014/main" id="{B909FB8A-5CB4-459A-B324-BC57B045A1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7368" y="881315"/>
            <a:ext cx="5135719" cy="2015769"/>
          </a:xfrm>
          <a:prstGeom prst="rect">
            <a:avLst/>
          </a:prstGeom>
        </p:spPr>
      </p:pic>
      <p:pic>
        <p:nvPicPr>
          <p:cNvPr id="11" name="Picture 10" descr="Graphical user interface, text, application&#10;&#10;Description automatically generated">
            <a:extLst>
              <a:ext uri="{FF2B5EF4-FFF2-40B4-BE49-F238E27FC236}">
                <a16:creationId xmlns:a16="http://schemas.microsoft.com/office/drawing/2014/main" id="{14C6A64F-323E-473A-B568-8877DF85D2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7368" y="4152216"/>
            <a:ext cx="5135719" cy="1296768"/>
          </a:xfrm>
          <a:prstGeom prst="rect">
            <a:avLst/>
          </a:prstGeom>
        </p:spPr>
      </p:pic>
      <p:cxnSp>
        <p:nvCxnSpPr>
          <p:cNvPr id="4" name="Straight Arrow Connector 3">
            <a:extLst>
              <a:ext uri="{FF2B5EF4-FFF2-40B4-BE49-F238E27FC236}">
                <a16:creationId xmlns:a16="http://schemas.microsoft.com/office/drawing/2014/main" id="{0C6A362B-88F4-715F-6B6D-E0C425725029}"/>
              </a:ext>
            </a:extLst>
          </p:cNvPr>
          <p:cNvCxnSpPr>
            <a:cxnSpLocks/>
          </p:cNvCxnSpPr>
          <p:nvPr/>
        </p:nvCxnSpPr>
        <p:spPr>
          <a:xfrm flipV="1">
            <a:off x="11278222" y="1352661"/>
            <a:ext cx="0" cy="60400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55E7EBC-B182-D029-670F-337A1F5B9468}"/>
              </a:ext>
            </a:extLst>
          </p:cNvPr>
          <p:cNvCxnSpPr>
            <a:cxnSpLocks/>
          </p:cNvCxnSpPr>
          <p:nvPr/>
        </p:nvCxnSpPr>
        <p:spPr>
          <a:xfrm flipV="1">
            <a:off x="11026296" y="4441094"/>
            <a:ext cx="0" cy="60400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570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15113F7-7D08-440E-B608-6A0FF91AD1A9}"/>
              </a:ext>
            </a:extLst>
          </p:cNvPr>
          <p:cNvSpPr>
            <a:spLocks noGrp="1"/>
          </p:cNvSpPr>
          <p:nvPr>
            <p:ph type="ctrTitle"/>
          </p:nvPr>
        </p:nvSpPr>
        <p:spPr>
          <a:xfrm>
            <a:off x="1524003" y="1999615"/>
            <a:ext cx="9144000" cy="2764028"/>
          </a:xfrm>
        </p:spPr>
        <p:txBody>
          <a:bodyPr anchor="ctr">
            <a:normAutofit/>
          </a:bodyPr>
          <a:lstStyle/>
          <a:p>
            <a:r>
              <a:rPr lang="en-US" sz="7200"/>
              <a:t>Student management</a:t>
            </a:r>
          </a:p>
        </p:txBody>
      </p:sp>
      <p:sp>
        <p:nvSpPr>
          <p:cNvPr id="20" name="Rectangle 19">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068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6">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18">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204796E-E0C1-478C-A204-A733C0EBAC8B}"/>
              </a:ext>
            </a:extLst>
          </p:cNvPr>
          <p:cNvSpPr>
            <a:spLocks noGrp="1"/>
          </p:cNvSpPr>
          <p:nvPr>
            <p:ph type="title"/>
          </p:nvPr>
        </p:nvSpPr>
        <p:spPr>
          <a:xfrm>
            <a:off x="841247" y="978619"/>
            <a:ext cx="3410712" cy="1106424"/>
          </a:xfrm>
        </p:spPr>
        <p:txBody>
          <a:bodyPr>
            <a:normAutofit/>
          </a:bodyPr>
          <a:lstStyle/>
          <a:p>
            <a:r>
              <a:rPr lang="en-US" sz="2800"/>
              <a:t>Viewing list of students</a:t>
            </a:r>
          </a:p>
        </p:txBody>
      </p:sp>
      <p:sp>
        <p:nvSpPr>
          <p:cNvPr id="29" name="Rectangle 20">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Rectangle 22">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093976"/>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C8A138AD-1991-4D50-9452-73EBD823F3E6}"/>
              </a:ext>
            </a:extLst>
          </p:cNvPr>
          <p:cNvSpPr>
            <a:spLocks noGrp="1"/>
          </p:cNvSpPr>
          <p:nvPr>
            <p:ph idx="1"/>
          </p:nvPr>
        </p:nvSpPr>
        <p:spPr>
          <a:xfrm>
            <a:off x="841248" y="2252870"/>
            <a:ext cx="3412219" cy="3560251"/>
          </a:xfrm>
        </p:spPr>
        <p:txBody>
          <a:bodyPr>
            <a:normAutofit/>
          </a:bodyPr>
          <a:lstStyle/>
          <a:p>
            <a:r>
              <a:rPr lang="en-US" sz="1700"/>
              <a:t>People link in course navigation on the left</a:t>
            </a:r>
          </a:p>
          <a:p>
            <a:r>
              <a:rPr lang="en-US" sz="1700"/>
              <a:t>Students are automatically added when they enroll</a:t>
            </a:r>
          </a:p>
          <a:p>
            <a:pPr lvl="1"/>
            <a:r>
              <a:rPr lang="en-US" sz="1700"/>
              <a:t>Students do not need to be manually added to Canvas</a:t>
            </a:r>
          </a:p>
          <a:p>
            <a:pPr lvl="1"/>
            <a:r>
              <a:rPr lang="en-US" sz="1700"/>
              <a:t>Canvas updates roster every two hours</a:t>
            </a:r>
          </a:p>
        </p:txBody>
      </p:sp>
      <p:pic>
        <p:nvPicPr>
          <p:cNvPr id="5" name="Picture 4" descr="Graphical user interface, text, application, email&#10;&#10;Description automatically generated">
            <a:extLst>
              <a:ext uri="{FF2B5EF4-FFF2-40B4-BE49-F238E27FC236}">
                <a16:creationId xmlns:a16="http://schemas.microsoft.com/office/drawing/2014/main" id="{371081F0-A33B-43DB-846C-045A3C3547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0640" y="1614647"/>
            <a:ext cx="6656832" cy="3528121"/>
          </a:xfrm>
          <a:prstGeom prst="rect">
            <a:avLst/>
          </a:prstGeom>
        </p:spPr>
      </p:pic>
    </p:spTree>
    <p:extLst>
      <p:ext uri="{BB962C8B-B14F-4D97-AF65-F5344CB8AC3E}">
        <p14:creationId xmlns:p14="http://schemas.microsoft.com/office/powerpoint/2010/main" val="14061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F6847F-968C-4C41-83D8-5724CD87E5F9}"/>
              </a:ext>
            </a:extLst>
          </p:cNvPr>
          <p:cNvSpPr>
            <a:spLocks noGrp="1"/>
          </p:cNvSpPr>
          <p:nvPr>
            <p:ph type="title"/>
          </p:nvPr>
        </p:nvSpPr>
        <p:spPr>
          <a:xfrm>
            <a:off x="411480" y="991443"/>
            <a:ext cx="4443154" cy="1087819"/>
          </a:xfrm>
        </p:spPr>
        <p:txBody>
          <a:bodyPr anchor="b">
            <a:normAutofit/>
          </a:bodyPr>
          <a:lstStyle/>
          <a:p>
            <a:r>
              <a:rPr lang="en-US" sz="3400"/>
              <a:t>Overview</a:t>
            </a:r>
          </a:p>
        </p:txBody>
      </p:sp>
      <p:sp>
        <p:nvSpPr>
          <p:cNvPr id="19" name="Rectangle 18">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20">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1EA7C3C-0759-4A53-8338-19735EDB8FFC}"/>
              </a:ext>
            </a:extLst>
          </p:cNvPr>
          <p:cNvSpPr>
            <a:spLocks noGrp="1"/>
          </p:cNvSpPr>
          <p:nvPr>
            <p:ph idx="1"/>
          </p:nvPr>
        </p:nvSpPr>
        <p:spPr>
          <a:xfrm>
            <a:off x="411480" y="2684095"/>
            <a:ext cx="4443154" cy="3492868"/>
          </a:xfrm>
        </p:spPr>
        <p:txBody>
          <a:bodyPr>
            <a:normAutofit/>
          </a:bodyPr>
          <a:lstStyle/>
          <a:p>
            <a:r>
              <a:rPr lang="en-US" sz="1800"/>
              <a:t>Accessing Canvas</a:t>
            </a:r>
          </a:p>
          <a:p>
            <a:r>
              <a:rPr lang="en-US" sz="1800"/>
              <a:t>User interface and navigation</a:t>
            </a:r>
          </a:p>
          <a:p>
            <a:r>
              <a:rPr lang="en-US" sz="1800"/>
              <a:t>Course content and layout</a:t>
            </a:r>
          </a:p>
          <a:p>
            <a:r>
              <a:rPr lang="en-US" sz="1800"/>
              <a:t>Student management</a:t>
            </a:r>
          </a:p>
          <a:p>
            <a:r>
              <a:rPr lang="en-US" sz="1800"/>
              <a:t>Activities and grading</a:t>
            </a:r>
          </a:p>
          <a:p>
            <a:r>
              <a:rPr lang="en-US" sz="1800"/>
              <a:t>External tools</a:t>
            </a:r>
          </a:p>
          <a:p>
            <a:r>
              <a:rPr lang="en-US" sz="1800"/>
              <a:t>Extras + Support</a:t>
            </a:r>
          </a:p>
          <a:p>
            <a:endParaRPr lang="en-US" sz="1800"/>
          </a:p>
          <a:p>
            <a:endParaRPr lang="en-US" sz="1800"/>
          </a:p>
        </p:txBody>
      </p:sp>
    </p:spTree>
    <p:extLst>
      <p:ext uri="{BB962C8B-B14F-4D97-AF65-F5344CB8AC3E}">
        <p14:creationId xmlns:p14="http://schemas.microsoft.com/office/powerpoint/2010/main" val="2478109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Freeform: Shape 21">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Freeform: Shape 23">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5DD872-5A78-41AB-BC7D-1480AFFFF0A9}"/>
              </a:ext>
            </a:extLst>
          </p:cNvPr>
          <p:cNvSpPr>
            <a:spLocks noGrp="1"/>
          </p:cNvSpPr>
          <p:nvPr>
            <p:ph type="title"/>
          </p:nvPr>
        </p:nvSpPr>
        <p:spPr>
          <a:xfrm>
            <a:off x="371094" y="1161288"/>
            <a:ext cx="3438144" cy="1239012"/>
          </a:xfrm>
        </p:spPr>
        <p:txBody>
          <a:bodyPr anchor="ctr">
            <a:normAutofit/>
          </a:bodyPr>
          <a:lstStyle/>
          <a:p>
            <a:r>
              <a:rPr lang="en-US" sz="2800"/>
              <a:t>Messaging students</a:t>
            </a:r>
          </a:p>
        </p:txBody>
      </p:sp>
      <p:sp>
        <p:nvSpPr>
          <p:cNvPr id="26" name="Rectangle 25">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448368C-C131-4DC4-B948-03440FFBAD4F}"/>
              </a:ext>
            </a:extLst>
          </p:cNvPr>
          <p:cNvSpPr>
            <a:spLocks noGrp="1"/>
          </p:cNvSpPr>
          <p:nvPr>
            <p:ph idx="1"/>
          </p:nvPr>
        </p:nvSpPr>
        <p:spPr>
          <a:xfrm>
            <a:off x="371094" y="2718054"/>
            <a:ext cx="3438906" cy="3207258"/>
          </a:xfrm>
        </p:spPr>
        <p:txBody>
          <a:bodyPr anchor="t">
            <a:normAutofit/>
          </a:bodyPr>
          <a:lstStyle/>
          <a:p>
            <a:r>
              <a:rPr lang="en-US" sz="1600"/>
              <a:t>Announcements link in course navigation to send message to whole course</a:t>
            </a:r>
          </a:p>
          <a:p>
            <a:pPr lvl="1"/>
            <a:r>
              <a:rPr lang="en-US" sz="1600"/>
              <a:t>Announcements are sent to email and Canvas’ messaging system by default</a:t>
            </a:r>
          </a:p>
          <a:p>
            <a:pPr lvl="1"/>
            <a:r>
              <a:rPr lang="en-US" sz="1600"/>
              <a:t>Students who use the Canvas Student app also get a notification on their mobile device</a:t>
            </a:r>
          </a:p>
          <a:p>
            <a:r>
              <a:rPr lang="en-US" sz="1600"/>
              <a:t>Individual students can be messaged from the </a:t>
            </a:r>
            <a:r>
              <a:rPr lang="en-US" sz="1600" b="1"/>
              <a:t>People </a:t>
            </a:r>
            <a:r>
              <a:rPr lang="en-US" sz="1600"/>
              <a:t>page by clicking on the student’s name</a:t>
            </a:r>
          </a:p>
        </p:txBody>
      </p:sp>
      <p:pic>
        <p:nvPicPr>
          <p:cNvPr id="5" name="Picture 4" descr="Graphical user interface, application, Teams&#10;&#10;Description automatically generated">
            <a:extLst>
              <a:ext uri="{FF2B5EF4-FFF2-40B4-BE49-F238E27FC236}">
                <a16:creationId xmlns:a16="http://schemas.microsoft.com/office/drawing/2014/main" id="{5DE20F48-16A0-46A8-A56D-E35E49660F26}"/>
              </a:ext>
            </a:extLst>
          </p:cNvPr>
          <p:cNvPicPr>
            <a:picLocks noChangeAspect="1"/>
          </p:cNvPicPr>
          <p:nvPr/>
        </p:nvPicPr>
        <p:blipFill rotWithShape="1">
          <a:blip r:embed="rId2">
            <a:extLst>
              <a:ext uri="{28A0092B-C50C-407E-A947-70E740481C1C}">
                <a14:useLocalDpi xmlns:a14="http://schemas.microsoft.com/office/drawing/2010/main" val="0"/>
              </a:ext>
            </a:extLst>
          </a:blip>
          <a:srcRect l="41953" b="57206"/>
          <a:stretch/>
        </p:blipFill>
        <p:spPr>
          <a:xfrm>
            <a:off x="5073365" y="3561588"/>
            <a:ext cx="6055360" cy="3203074"/>
          </a:xfrm>
          <a:prstGeom prst="rect">
            <a:avLst/>
          </a:prstGeom>
        </p:spPr>
      </p:pic>
      <p:pic>
        <p:nvPicPr>
          <p:cNvPr id="6" name="Picture 5" descr="Graphical user interface, text, application, email&#10;&#10;Description automatically generated">
            <a:extLst>
              <a:ext uri="{FF2B5EF4-FFF2-40B4-BE49-F238E27FC236}">
                <a16:creationId xmlns:a16="http://schemas.microsoft.com/office/drawing/2014/main" id="{B26F0D70-E606-1C2C-AB84-BD7FDED5C77E}"/>
              </a:ext>
            </a:extLst>
          </p:cNvPr>
          <p:cNvPicPr>
            <a:picLocks noChangeAspect="1"/>
          </p:cNvPicPr>
          <p:nvPr/>
        </p:nvPicPr>
        <p:blipFill rotWithShape="1">
          <a:blip r:embed="rId3">
            <a:extLst>
              <a:ext uri="{28A0092B-C50C-407E-A947-70E740481C1C}">
                <a14:useLocalDpi xmlns:a14="http://schemas.microsoft.com/office/drawing/2010/main" val="0"/>
              </a:ext>
            </a:extLst>
          </a:blip>
          <a:srcRect l="1423"/>
          <a:stretch/>
        </p:blipFill>
        <p:spPr>
          <a:xfrm>
            <a:off x="4534678" y="396514"/>
            <a:ext cx="7657322" cy="2768560"/>
          </a:xfrm>
          <a:prstGeom prst="rect">
            <a:avLst/>
          </a:prstGeom>
        </p:spPr>
      </p:pic>
    </p:spTree>
    <p:extLst>
      <p:ext uri="{BB962C8B-B14F-4D97-AF65-F5344CB8AC3E}">
        <p14:creationId xmlns:p14="http://schemas.microsoft.com/office/powerpoint/2010/main" val="2477028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6">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Freeform: Shape 18">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Freeform: Shape 20">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5DD872-5A78-41AB-BC7D-1480AFFFF0A9}"/>
              </a:ext>
            </a:extLst>
          </p:cNvPr>
          <p:cNvSpPr>
            <a:spLocks noGrp="1"/>
          </p:cNvSpPr>
          <p:nvPr>
            <p:ph type="title"/>
          </p:nvPr>
        </p:nvSpPr>
        <p:spPr>
          <a:xfrm>
            <a:off x="371094" y="1161288"/>
            <a:ext cx="3438144" cy="1239012"/>
          </a:xfrm>
        </p:spPr>
        <p:txBody>
          <a:bodyPr anchor="ctr">
            <a:normAutofit/>
          </a:bodyPr>
          <a:lstStyle/>
          <a:p>
            <a:r>
              <a:rPr lang="en-US" sz="2800"/>
              <a:t>Attendance</a:t>
            </a:r>
          </a:p>
        </p:txBody>
      </p:sp>
      <p:sp>
        <p:nvSpPr>
          <p:cNvPr id="30" name="Rectangle 22">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2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448368C-C131-4DC4-B948-03440FFBAD4F}"/>
              </a:ext>
            </a:extLst>
          </p:cNvPr>
          <p:cNvSpPr>
            <a:spLocks noGrp="1"/>
          </p:cNvSpPr>
          <p:nvPr>
            <p:ph idx="1"/>
          </p:nvPr>
        </p:nvSpPr>
        <p:spPr>
          <a:xfrm>
            <a:off x="371094" y="2718054"/>
            <a:ext cx="3438906" cy="3207258"/>
          </a:xfrm>
        </p:spPr>
        <p:txBody>
          <a:bodyPr anchor="t">
            <a:normAutofit/>
          </a:bodyPr>
          <a:lstStyle/>
          <a:p>
            <a:r>
              <a:rPr lang="en-US" sz="1700"/>
              <a:t>Attendance link in course navigation.</a:t>
            </a:r>
          </a:p>
          <a:p>
            <a:r>
              <a:rPr lang="en-US" sz="1700"/>
              <a:t>Does not require you to create sessions.</a:t>
            </a:r>
          </a:p>
          <a:p>
            <a:r>
              <a:rPr lang="en-US" sz="1700"/>
              <a:t>Choose the date on the upper right and click on the bubble next to the student’s name to mark attendance.</a:t>
            </a:r>
          </a:p>
        </p:txBody>
      </p:sp>
      <p:pic>
        <p:nvPicPr>
          <p:cNvPr id="5" name="Picture 4" descr="Graphical user interface, text, application, chat or text message&#10;&#10;Description automatically generated">
            <a:extLst>
              <a:ext uri="{FF2B5EF4-FFF2-40B4-BE49-F238E27FC236}">
                <a16:creationId xmlns:a16="http://schemas.microsoft.com/office/drawing/2014/main" id="{C4285467-F572-4AD9-94A0-BA18A192AF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7623" y="1161288"/>
            <a:ext cx="7324345" cy="4394606"/>
          </a:xfrm>
          <a:prstGeom prst="rect">
            <a:avLst/>
          </a:prstGeom>
        </p:spPr>
      </p:pic>
      <p:cxnSp>
        <p:nvCxnSpPr>
          <p:cNvPr id="4" name="Straight Arrow Connector 3">
            <a:extLst>
              <a:ext uri="{FF2B5EF4-FFF2-40B4-BE49-F238E27FC236}">
                <a16:creationId xmlns:a16="http://schemas.microsoft.com/office/drawing/2014/main" id="{ED07AABA-1BF5-CB04-54C1-C5A9BDEFEA11}"/>
              </a:ext>
            </a:extLst>
          </p:cNvPr>
          <p:cNvCxnSpPr>
            <a:cxnSpLocks/>
          </p:cNvCxnSpPr>
          <p:nvPr/>
        </p:nvCxnSpPr>
        <p:spPr>
          <a:xfrm flipV="1">
            <a:off x="7232676" y="5055118"/>
            <a:ext cx="0" cy="60400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6AA364C5-F4E3-FC67-A746-66987C804CA9}"/>
              </a:ext>
            </a:extLst>
          </p:cNvPr>
          <p:cNvCxnSpPr>
            <a:cxnSpLocks/>
          </p:cNvCxnSpPr>
          <p:nvPr/>
        </p:nvCxnSpPr>
        <p:spPr>
          <a:xfrm flipV="1">
            <a:off x="10727716" y="2080449"/>
            <a:ext cx="0" cy="60400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3786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Freeform: Shape 17">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Freeform: Shape 19">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8EED7A-9029-4F18-90CE-5ECACFB96DC5}"/>
              </a:ext>
            </a:extLst>
          </p:cNvPr>
          <p:cNvSpPr>
            <a:spLocks noGrp="1"/>
          </p:cNvSpPr>
          <p:nvPr>
            <p:ph type="ctrTitle"/>
          </p:nvPr>
        </p:nvSpPr>
        <p:spPr>
          <a:xfrm>
            <a:off x="1524003" y="1999615"/>
            <a:ext cx="9144000" cy="2764028"/>
          </a:xfrm>
        </p:spPr>
        <p:txBody>
          <a:bodyPr anchor="ctr">
            <a:normAutofit/>
          </a:bodyPr>
          <a:lstStyle/>
          <a:p>
            <a:r>
              <a:rPr lang="en-US" sz="7200"/>
              <a:t>Activities and</a:t>
            </a:r>
            <a:r>
              <a:rPr lang="en-US" sz="7200" baseline="0"/>
              <a:t> grading</a:t>
            </a:r>
            <a:endParaRPr lang="en-US" sz="7200"/>
          </a:p>
        </p:txBody>
      </p:sp>
      <p:sp>
        <p:nvSpPr>
          <p:cNvPr id="22" name="Rectangle 21">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827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A594852-3BD1-499F-AF96-5EC109E396A7}"/>
              </a:ext>
            </a:extLst>
          </p:cNvPr>
          <p:cNvSpPr>
            <a:spLocks noGrp="1"/>
          </p:cNvSpPr>
          <p:nvPr>
            <p:ph type="title"/>
          </p:nvPr>
        </p:nvSpPr>
        <p:spPr>
          <a:xfrm>
            <a:off x="841247" y="978619"/>
            <a:ext cx="3410712" cy="1106424"/>
          </a:xfrm>
        </p:spPr>
        <p:txBody>
          <a:bodyPr>
            <a:normAutofit/>
          </a:bodyPr>
          <a:lstStyle/>
          <a:p>
            <a:r>
              <a:rPr lang="en-US" sz="2800"/>
              <a:t>Assignments</a:t>
            </a:r>
          </a:p>
        </p:txBody>
      </p:sp>
      <p:sp>
        <p:nvSpPr>
          <p:cNvPr id="24" name="Rectangle 23">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093976"/>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8E3D788D-E732-4385-84FB-E377FB12CB5D}"/>
              </a:ext>
            </a:extLst>
          </p:cNvPr>
          <p:cNvSpPr>
            <a:spLocks noGrp="1"/>
          </p:cNvSpPr>
          <p:nvPr>
            <p:ph idx="1"/>
          </p:nvPr>
        </p:nvSpPr>
        <p:spPr>
          <a:xfrm>
            <a:off x="841248" y="2252870"/>
            <a:ext cx="3412219" cy="3560251"/>
          </a:xfrm>
        </p:spPr>
        <p:txBody>
          <a:bodyPr>
            <a:normAutofit/>
          </a:bodyPr>
          <a:lstStyle/>
          <a:p>
            <a:r>
              <a:rPr lang="en-US" sz="1700" dirty="0"/>
              <a:t>Assignments can either be a file submission, online text entry, or no submission, grade only.</a:t>
            </a:r>
          </a:p>
          <a:p>
            <a:r>
              <a:rPr lang="en-US" sz="1700" dirty="0"/>
              <a:t>Assignments can be assigned to a group.</a:t>
            </a:r>
          </a:p>
          <a:p>
            <a:r>
              <a:rPr lang="en-US" sz="1700" dirty="0"/>
              <a:t>Assignments can have a peer review set up.</a:t>
            </a:r>
          </a:p>
          <a:p>
            <a:r>
              <a:rPr lang="en-US" sz="1700" dirty="0"/>
              <a:t>If courses are combined, assignments can be assigned to specific sections.</a:t>
            </a:r>
          </a:p>
          <a:p>
            <a:pPr lvl="1"/>
            <a:r>
              <a:rPr lang="en-US" sz="1700" dirty="0"/>
              <a:t>Different sections can have different deadlines.</a:t>
            </a:r>
          </a:p>
          <a:p>
            <a:endParaRPr lang="en-US" sz="1700" dirty="0"/>
          </a:p>
        </p:txBody>
      </p:sp>
      <p:pic>
        <p:nvPicPr>
          <p:cNvPr id="5" name="Picture 4" descr="Graphical user interface, text, table&#10;&#10;Description automatically generated">
            <a:extLst>
              <a:ext uri="{FF2B5EF4-FFF2-40B4-BE49-F238E27FC236}">
                <a16:creationId xmlns:a16="http://schemas.microsoft.com/office/drawing/2014/main" id="{4DADA2BC-7073-4B07-9BB8-02B697384B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0640" y="865754"/>
            <a:ext cx="6656832" cy="5025907"/>
          </a:xfrm>
          <a:prstGeom prst="rect">
            <a:avLst/>
          </a:prstGeom>
        </p:spPr>
      </p:pic>
    </p:spTree>
    <p:extLst>
      <p:ext uri="{BB962C8B-B14F-4D97-AF65-F5344CB8AC3E}">
        <p14:creationId xmlns:p14="http://schemas.microsoft.com/office/powerpoint/2010/main" val="3977784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Freeform: Shape 19">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2" name="Freeform: Shape 21">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FEF1654-57D4-4F8E-AAB7-707459D6C391}"/>
              </a:ext>
            </a:extLst>
          </p:cNvPr>
          <p:cNvSpPr>
            <a:spLocks noGrp="1"/>
          </p:cNvSpPr>
          <p:nvPr>
            <p:ph type="title"/>
          </p:nvPr>
        </p:nvSpPr>
        <p:spPr>
          <a:xfrm>
            <a:off x="371094" y="1161288"/>
            <a:ext cx="3438144" cy="1239012"/>
          </a:xfrm>
        </p:spPr>
        <p:txBody>
          <a:bodyPr vert="horz" lIns="91440" tIns="45720" rIns="91440" bIns="45720" rtlCol="0" anchor="ctr">
            <a:normAutofit/>
          </a:bodyPr>
          <a:lstStyle/>
          <a:p>
            <a:r>
              <a:rPr lang="en-US" sz="2800" kern="1200">
                <a:solidFill>
                  <a:schemeClr val="tx1"/>
                </a:solidFill>
                <a:latin typeface="+mj-lt"/>
                <a:ea typeface="+mj-ea"/>
                <a:cs typeface="+mj-cs"/>
              </a:rPr>
              <a:t>Quizzes</a:t>
            </a:r>
          </a:p>
        </p:txBody>
      </p:sp>
      <p:sp>
        <p:nvSpPr>
          <p:cNvPr id="24" name="Rectangle 23">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4E4F159-E041-4BCD-85AF-BB3AD08BCA24}"/>
              </a:ext>
            </a:extLst>
          </p:cNvPr>
          <p:cNvSpPr>
            <a:spLocks noGrp="1"/>
          </p:cNvSpPr>
          <p:nvPr>
            <p:ph sz="half" idx="1"/>
          </p:nvPr>
        </p:nvSpPr>
        <p:spPr>
          <a:xfrm>
            <a:off x="371094" y="2718054"/>
            <a:ext cx="3438906" cy="3207258"/>
          </a:xfrm>
        </p:spPr>
        <p:txBody>
          <a:bodyPr vert="horz" lIns="91440" tIns="45720" rIns="91440" bIns="45720" rtlCol="0" anchor="t">
            <a:normAutofit/>
          </a:bodyPr>
          <a:lstStyle/>
          <a:p>
            <a:pPr marL="0"/>
            <a:r>
              <a:rPr lang="en-US" sz="1300"/>
              <a:t>Question types available:</a:t>
            </a:r>
          </a:p>
          <a:p>
            <a:pPr lvl="1"/>
            <a:r>
              <a:rPr lang="en-US" sz="1300"/>
              <a:t>Multiple choice</a:t>
            </a:r>
          </a:p>
          <a:p>
            <a:pPr lvl="1"/>
            <a:r>
              <a:rPr lang="en-US" sz="1300"/>
              <a:t>True/False</a:t>
            </a:r>
          </a:p>
          <a:p>
            <a:pPr lvl="1"/>
            <a:r>
              <a:rPr lang="en-US" sz="1300"/>
              <a:t>Fill in the Blank</a:t>
            </a:r>
          </a:p>
          <a:p>
            <a:pPr lvl="1"/>
            <a:r>
              <a:rPr lang="en-US" sz="1300"/>
              <a:t>Fill in Multiple blanks</a:t>
            </a:r>
          </a:p>
          <a:p>
            <a:pPr lvl="1"/>
            <a:r>
              <a:rPr lang="en-US" sz="1300"/>
              <a:t>Multiple Answers</a:t>
            </a:r>
          </a:p>
          <a:p>
            <a:pPr lvl="1"/>
            <a:r>
              <a:rPr lang="en-US" sz="1300"/>
              <a:t>Multiple Dropdowns</a:t>
            </a:r>
          </a:p>
          <a:p>
            <a:pPr lvl="1"/>
            <a:r>
              <a:rPr lang="en-US" sz="1300"/>
              <a:t>Matching</a:t>
            </a:r>
          </a:p>
          <a:p>
            <a:pPr lvl="1"/>
            <a:r>
              <a:rPr lang="en-US" sz="1300"/>
              <a:t>Numerical Answer</a:t>
            </a:r>
          </a:p>
          <a:p>
            <a:pPr lvl="1"/>
            <a:r>
              <a:rPr lang="en-US" sz="1300"/>
              <a:t>Formula question</a:t>
            </a:r>
          </a:p>
          <a:p>
            <a:pPr lvl="1"/>
            <a:r>
              <a:rPr lang="en-US" sz="1300"/>
              <a:t>Essay question</a:t>
            </a:r>
          </a:p>
          <a:p>
            <a:pPr lvl="1"/>
            <a:r>
              <a:rPr lang="en-US" sz="1300"/>
              <a:t>File upload question</a:t>
            </a:r>
          </a:p>
          <a:p>
            <a:pPr lvl="1"/>
            <a:r>
              <a:rPr lang="en-US" sz="1300"/>
              <a:t>Text only (no question)</a:t>
            </a:r>
          </a:p>
          <a:p>
            <a:pPr lvl="1"/>
            <a:endParaRPr lang="en-US" sz="1300"/>
          </a:p>
        </p:txBody>
      </p:sp>
      <p:pic>
        <p:nvPicPr>
          <p:cNvPr id="6" name="Picture 5" descr="Graphical user interface, application&#10;&#10;Description automatically generated">
            <a:extLst>
              <a:ext uri="{FF2B5EF4-FFF2-40B4-BE49-F238E27FC236}">
                <a16:creationId xmlns:a16="http://schemas.microsoft.com/office/drawing/2014/main" id="{4CED5E52-B4CC-449F-A164-F703B362FF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9600" y="447749"/>
            <a:ext cx="5560031" cy="5962501"/>
          </a:xfrm>
          <a:prstGeom prst="rect">
            <a:avLst/>
          </a:prstGeom>
        </p:spPr>
      </p:pic>
    </p:spTree>
    <p:extLst>
      <p:ext uri="{BB962C8B-B14F-4D97-AF65-F5344CB8AC3E}">
        <p14:creationId xmlns:p14="http://schemas.microsoft.com/office/powerpoint/2010/main" val="7676340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Freeform: Shape 18">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Freeform: Shape 20">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F02A352-7DDC-4081-8FB9-BB0E0C4A16D8}"/>
              </a:ext>
            </a:extLst>
          </p:cNvPr>
          <p:cNvSpPr>
            <a:spLocks noGrp="1"/>
          </p:cNvSpPr>
          <p:nvPr>
            <p:ph type="title"/>
          </p:nvPr>
        </p:nvSpPr>
        <p:spPr>
          <a:xfrm>
            <a:off x="371094" y="1161288"/>
            <a:ext cx="3438144" cy="1239012"/>
          </a:xfrm>
        </p:spPr>
        <p:txBody>
          <a:bodyPr anchor="ctr">
            <a:normAutofit/>
          </a:bodyPr>
          <a:lstStyle/>
          <a:p>
            <a:r>
              <a:rPr lang="en-US" sz="2800"/>
              <a:t>Speedgrader</a:t>
            </a:r>
          </a:p>
        </p:txBody>
      </p:sp>
      <p:sp>
        <p:nvSpPr>
          <p:cNvPr id="23" name="Rectangle 22">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ectangle 2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CF415F3-514E-45D5-BD33-BB47E402B431}"/>
              </a:ext>
            </a:extLst>
          </p:cNvPr>
          <p:cNvSpPr>
            <a:spLocks noGrp="1"/>
          </p:cNvSpPr>
          <p:nvPr>
            <p:ph idx="1"/>
          </p:nvPr>
        </p:nvSpPr>
        <p:spPr>
          <a:xfrm>
            <a:off x="371094" y="2718054"/>
            <a:ext cx="3438906" cy="3207258"/>
          </a:xfrm>
        </p:spPr>
        <p:txBody>
          <a:bodyPr anchor="t">
            <a:normAutofit/>
          </a:bodyPr>
          <a:lstStyle/>
          <a:p>
            <a:r>
              <a:rPr lang="en-US" sz="1700"/>
              <a:t>Every graded activity can be graded using Canvas’ speedgrader tool</a:t>
            </a:r>
          </a:p>
          <a:p>
            <a:r>
              <a:rPr lang="en-US" sz="1700"/>
              <a:t>Quick way of entering grades and feedback student by student</a:t>
            </a:r>
          </a:p>
        </p:txBody>
      </p:sp>
      <p:pic>
        <p:nvPicPr>
          <p:cNvPr id="5" name="Picture 4" descr="Graphical user interface, text, application&#10;&#10;Description automatically generated">
            <a:extLst>
              <a:ext uri="{FF2B5EF4-FFF2-40B4-BE49-F238E27FC236}">
                <a16:creationId xmlns:a16="http://schemas.microsoft.com/office/drawing/2014/main" id="{1DF6CACF-325B-4721-B09E-FB2D2A22E6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6202" y="998515"/>
            <a:ext cx="7595268" cy="4860970"/>
          </a:xfrm>
          <a:prstGeom prst="rect">
            <a:avLst/>
          </a:prstGeom>
        </p:spPr>
      </p:pic>
      <p:cxnSp>
        <p:nvCxnSpPr>
          <p:cNvPr id="6" name="Straight Arrow Connector 5">
            <a:extLst>
              <a:ext uri="{FF2B5EF4-FFF2-40B4-BE49-F238E27FC236}">
                <a16:creationId xmlns:a16="http://schemas.microsoft.com/office/drawing/2014/main" id="{4C1F7555-C651-4304-A559-4E56120B231E}"/>
              </a:ext>
            </a:extLst>
          </p:cNvPr>
          <p:cNvCxnSpPr>
            <a:cxnSpLocks/>
          </p:cNvCxnSpPr>
          <p:nvPr/>
        </p:nvCxnSpPr>
        <p:spPr>
          <a:xfrm flipV="1">
            <a:off x="9894596" y="3361563"/>
            <a:ext cx="570204" cy="38239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4318C0C-8CFA-42B7-69CC-C8EF6F537308}"/>
              </a:ext>
            </a:extLst>
          </p:cNvPr>
          <p:cNvCxnSpPr>
            <a:cxnSpLocks/>
          </p:cNvCxnSpPr>
          <p:nvPr/>
        </p:nvCxnSpPr>
        <p:spPr>
          <a:xfrm flipV="1">
            <a:off x="9904166" y="4551276"/>
            <a:ext cx="570204" cy="38239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8D819E0-CAFA-CB4D-D3D4-CEBD2B9557A2}"/>
              </a:ext>
            </a:extLst>
          </p:cNvPr>
          <p:cNvCxnSpPr>
            <a:cxnSpLocks/>
          </p:cNvCxnSpPr>
          <p:nvPr/>
        </p:nvCxnSpPr>
        <p:spPr>
          <a:xfrm flipV="1">
            <a:off x="11123956" y="1192866"/>
            <a:ext cx="0" cy="46736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A170384D-F281-6BE9-8802-A96BFF399E6D}"/>
              </a:ext>
            </a:extLst>
          </p:cNvPr>
          <p:cNvSpPr/>
          <p:nvPr/>
        </p:nvSpPr>
        <p:spPr>
          <a:xfrm>
            <a:off x="8097520" y="1270000"/>
            <a:ext cx="2123436" cy="2844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6656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30">
            <a:extLst>
              <a:ext uri="{FF2B5EF4-FFF2-40B4-BE49-F238E27FC236}">
                <a16:creationId xmlns:a16="http://schemas.microsoft.com/office/drawing/2014/main" id="{F4F2FC05-7D27-410F-BDA9-ADF4831368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2" name="Rectangle 32">
            <a:extLst>
              <a:ext uri="{FF2B5EF4-FFF2-40B4-BE49-F238E27FC236}">
                <a16:creationId xmlns:a16="http://schemas.microsoft.com/office/drawing/2014/main" id="{9080D120-BD54-46E1-BA37-82F5E8089E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3" y="633619"/>
            <a:ext cx="5457817"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A1FA725-22C8-4E53-BD37-3274E6DA3581}"/>
              </a:ext>
            </a:extLst>
          </p:cNvPr>
          <p:cNvSpPr>
            <a:spLocks noGrp="1"/>
          </p:cNvSpPr>
          <p:nvPr>
            <p:ph type="title"/>
          </p:nvPr>
        </p:nvSpPr>
        <p:spPr>
          <a:xfrm>
            <a:off x="838198" y="978408"/>
            <a:ext cx="4607052" cy="1106424"/>
          </a:xfrm>
        </p:spPr>
        <p:txBody>
          <a:bodyPr>
            <a:normAutofit/>
          </a:bodyPr>
          <a:lstStyle/>
          <a:p>
            <a:r>
              <a:rPr lang="en-US" sz="2900"/>
              <a:t>The gradebook</a:t>
            </a:r>
          </a:p>
        </p:txBody>
      </p:sp>
      <p:sp>
        <p:nvSpPr>
          <p:cNvPr id="43" name="Rectangle 34">
            <a:extLst>
              <a:ext uri="{FF2B5EF4-FFF2-40B4-BE49-F238E27FC236}">
                <a16:creationId xmlns:a16="http://schemas.microsoft.com/office/drawing/2014/main" id="{81D83946-74FA-498A-AC80-9926F041B5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5" y="1181536"/>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4" name="Rectangle 36">
            <a:extLst>
              <a:ext uri="{FF2B5EF4-FFF2-40B4-BE49-F238E27FC236}">
                <a16:creationId xmlns:a16="http://schemas.microsoft.com/office/drawing/2014/main" id="{5060D983-8B52-443A-8183-2A1DE0561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6" y="2185416"/>
            <a:ext cx="4446484"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BCEE438-CACF-4A20-B6B4-245D0D15961C}"/>
              </a:ext>
            </a:extLst>
          </p:cNvPr>
          <p:cNvSpPr>
            <a:spLocks noGrp="1"/>
          </p:cNvSpPr>
          <p:nvPr>
            <p:ph idx="1"/>
          </p:nvPr>
        </p:nvSpPr>
        <p:spPr>
          <a:xfrm>
            <a:off x="841246" y="2368296"/>
            <a:ext cx="4607052" cy="3502152"/>
          </a:xfrm>
        </p:spPr>
        <p:txBody>
          <a:bodyPr>
            <a:normAutofit/>
          </a:bodyPr>
          <a:lstStyle/>
          <a:p>
            <a:r>
              <a:rPr lang="en-US" sz="1800" dirty="0"/>
              <a:t>Grades link in course navigation.</a:t>
            </a:r>
          </a:p>
          <a:p>
            <a:r>
              <a:rPr lang="en-US" sz="1800" dirty="0"/>
              <a:t>Set up late policies, grade posting policy.</a:t>
            </a:r>
          </a:p>
          <a:p>
            <a:r>
              <a:rPr lang="en-US" sz="1800" dirty="0"/>
              <a:t>Weighted grades are setup using Assignment Groups.</a:t>
            </a:r>
          </a:p>
          <a:p>
            <a:r>
              <a:rPr lang="en-US" sz="1800" dirty="0"/>
              <a:t>Canvas’ philosophy is that students should be able to see everything all the time.</a:t>
            </a:r>
          </a:p>
          <a:p>
            <a:pPr lvl="1"/>
            <a:r>
              <a:rPr lang="en-US" sz="1800" dirty="0"/>
              <a:t>Grades are automatically available to students whenever they are entered</a:t>
            </a:r>
          </a:p>
          <a:p>
            <a:pPr lvl="1"/>
            <a:r>
              <a:rPr lang="en-US" sz="1800" dirty="0"/>
              <a:t>Limited ability to hide grades by design</a:t>
            </a:r>
          </a:p>
          <a:p>
            <a:pPr marL="457200" lvl="1" indent="0">
              <a:buNone/>
            </a:pPr>
            <a:endParaRPr lang="en-US" sz="1800" dirty="0"/>
          </a:p>
        </p:txBody>
      </p:sp>
      <p:pic>
        <p:nvPicPr>
          <p:cNvPr id="5" name="Picture 4" descr="A picture containing graphical user interface&#10;&#10;Description automatically generated">
            <a:extLst>
              <a:ext uri="{FF2B5EF4-FFF2-40B4-BE49-F238E27FC236}">
                <a16:creationId xmlns:a16="http://schemas.microsoft.com/office/drawing/2014/main" id="{14FECC0D-7DFF-4DD7-81BD-BA893C9D2F7D}"/>
              </a:ext>
            </a:extLst>
          </p:cNvPr>
          <p:cNvPicPr>
            <a:picLocks noChangeAspect="1"/>
          </p:cNvPicPr>
          <p:nvPr/>
        </p:nvPicPr>
        <p:blipFill rotWithShape="1">
          <a:blip r:embed="rId3">
            <a:extLst>
              <a:ext uri="{28A0092B-C50C-407E-A947-70E740481C1C}">
                <a14:useLocalDpi xmlns:a14="http://schemas.microsoft.com/office/drawing/2010/main" val="0"/>
              </a:ext>
            </a:extLst>
          </a:blip>
          <a:srcRect r="3" b="40079"/>
          <a:stretch/>
        </p:blipFill>
        <p:spPr>
          <a:xfrm>
            <a:off x="6096000" y="4028953"/>
            <a:ext cx="5862320" cy="2625847"/>
          </a:xfrm>
          <a:prstGeom prst="rect">
            <a:avLst/>
          </a:prstGeom>
        </p:spPr>
      </p:pic>
      <p:pic>
        <p:nvPicPr>
          <p:cNvPr id="6" name="Picture 5">
            <a:extLst>
              <a:ext uri="{FF2B5EF4-FFF2-40B4-BE49-F238E27FC236}">
                <a16:creationId xmlns:a16="http://schemas.microsoft.com/office/drawing/2014/main" id="{2BDBB80C-8ABA-6079-29F1-9FF052F80614}"/>
              </a:ext>
            </a:extLst>
          </p:cNvPr>
          <p:cNvPicPr>
            <a:picLocks noChangeAspect="1"/>
          </p:cNvPicPr>
          <p:nvPr/>
        </p:nvPicPr>
        <p:blipFill rotWithShape="1">
          <a:blip r:embed="rId4">
            <a:extLst>
              <a:ext uri="{28A0092B-C50C-407E-A947-70E740481C1C}">
                <a14:useLocalDpi xmlns:a14="http://schemas.microsoft.com/office/drawing/2010/main" val="0"/>
              </a:ext>
            </a:extLst>
          </a:blip>
          <a:srcRect l="5846" t="-203" b="205"/>
          <a:stretch/>
        </p:blipFill>
        <p:spPr>
          <a:xfrm>
            <a:off x="6031992" y="326580"/>
            <a:ext cx="6160008" cy="3516503"/>
          </a:xfrm>
          <a:prstGeom prst="rect">
            <a:avLst/>
          </a:prstGeom>
        </p:spPr>
      </p:pic>
    </p:spTree>
    <p:extLst>
      <p:ext uri="{BB962C8B-B14F-4D97-AF65-F5344CB8AC3E}">
        <p14:creationId xmlns:p14="http://schemas.microsoft.com/office/powerpoint/2010/main" val="31848049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6" name="Freeform: Shape 35">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8" name="Freeform: Shape 37">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8AEF03C-44F4-4445-8974-5410CB4BE8B2}"/>
              </a:ext>
            </a:extLst>
          </p:cNvPr>
          <p:cNvSpPr>
            <a:spLocks noGrp="1"/>
          </p:cNvSpPr>
          <p:nvPr>
            <p:ph type="ctrTitle"/>
          </p:nvPr>
        </p:nvSpPr>
        <p:spPr>
          <a:xfrm>
            <a:off x="1524003" y="1999615"/>
            <a:ext cx="9144000" cy="2764028"/>
          </a:xfrm>
        </p:spPr>
        <p:txBody>
          <a:bodyPr anchor="ctr">
            <a:normAutofit/>
          </a:bodyPr>
          <a:lstStyle/>
          <a:p>
            <a:r>
              <a:rPr lang="en-US" sz="7200"/>
              <a:t>External</a:t>
            </a:r>
            <a:r>
              <a:rPr lang="en-US" sz="7200" baseline="0"/>
              <a:t> tools</a:t>
            </a:r>
            <a:endParaRPr lang="en-US" sz="7200"/>
          </a:p>
        </p:txBody>
      </p:sp>
      <p:sp>
        <p:nvSpPr>
          <p:cNvPr id="40" name="Rectangle 39">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098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4F2FC05-7D27-410F-BDA9-ADF4831368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9080D120-BD54-46E1-BA37-82F5E8089E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3" y="633619"/>
            <a:ext cx="5457817"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3FFA923-9BED-4614-9ACE-22830E0A3766}"/>
              </a:ext>
            </a:extLst>
          </p:cNvPr>
          <p:cNvSpPr>
            <a:spLocks noGrp="1"/>
          </p:cNvSpPr>
          <p:nvPr>
            <p:ph type="title"/>
          </p:nvPr>
        </p:nvSpPr>
        <p:spPr>
          <a:xfrm>
            <a:off x="838198" y="978408"/>
            <a:ext cx="4607052" cy="1106424"/>
          </a:xfrm>
        </p:spPr>
        <p:txBody>
          <a:bodyPr>
            <a:normAutofit/>
          </a:bodyPr>
          <a:lstStyle/>
          <a:p>
            <a:r>
              <a:rPr lang="en-US" sz="2900"/>
              <a:t>Turnitin</a:t>
            </a:r>
          </a:p>
        </p:txBody>
      </p:sp>
      <p:sp>
        <p:nvSpPr>
          <p:cNvPr id="21" name="Rectangle 20">
            <a:extLst>
              <a:ext uri="{FF2B5EF4-FFF2-40B4-BE49-F238E27FC236}">
                <a16:creationId xmlns:a16="http://schemas.microsoft.com/office/drawing/2014/main" id="{81D83946-74FA-498A-AC80-9926F041B5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5" y="1181536"/>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5060D983-8B52-443A-8183-2A1DE0561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6" y="2185416"/>
            <a:ext cx="4446484"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029919F-F7BC-45E4-969F-993022C69471}"/>
              </a:ext>
            </a:extLst>
          </p:cNvPr>
          <p:cNvSpPr>
            <a:spLocks noGrp="1"/>
          </p:cNvSpPr>
          <p:nvPr>
            <p:ph idx="1"/>
          </p:nvPr>
        </p:nvSpPr>
        <p:spPr>
          <a:xfrm>
            <a:off x="841246" y="2368296"/>
            <a:ext cx="4607052" cy="3502152"/>
          </a:xfrm>
        </p:spPr>
        <p:txBody>
          <a:bodyPr>
            <a:normAutofit/>
          </a:bodyPr>
          <a:lstStyle/>
          <a:p>
            <a:r>
              <a:rPr lang="en-US" sz="1800"/>
              <a:t>Create a new assignment and set submission type as </a:t>
            </a:r>
            <a:r>
              <a:rPr lang="en-US" sz="1800" b="1"/>
              <a:t>External Tool</a:t>
            </a:r>
            <a:r>
              <a:rPr lang="en-US" sz="1800"/>
              <a:t>.</a:t>
            </a:r>
          </a:p>
          <a:p>
            <a:r>
              <a:rPr lang="en-US" sz="1800"/>
              <a:t>Does not integrate with Speedgrader, uses its own grading tools.</a:t>
            </a:r>
          </a:p>
        </p:txBody>
      </p:sp>
      <p:pic>
        <p:nvPicPr>
          <p:cNvPr id="8" name="Picture 7" descr="Graphical user interface, application&#10;&#10;Description automatically generated">
            <a:extLst>
              <a:ext uri="{FF2B5EF4-FFF2-40B4-BE49-F238E27FC236}">
                <a16:creationId xmlns:a16="http://schemas.microsoft.com/office/drawing/2014/main" id="{4EE48205-5B1A-9C27-49A5-0E907D8B5DDE}"/>
              </a:ext>
            </a:extLst>
          </p:cNvPr>
          <p:cNvPicPr>
            <a:picLocks noChangeAspect="1"/>
          </p:cNvPicPr>
          <p:nvPr/>
        </p:nvPicPr>
        <p:blipFill rotWithShape="1">
          <a:blip r:embed="rId3">
            <a:extLst>
              <a:ext uri="{28A0092B-C50C-407E-A947-70E740481C1C}">
                <a14:useLocalDpi xmlns:a14="http://schemas.microsoft.com/office/drawing/2010/main" val="0"/>
              </a:ext>
            </a:extLst>
          </a:blip>
          <a:srcRect t="7844" r="3" b="8675"/>
          <a:stretch/>
        </p:blipFill>
        <p:spPr>
          <a:xfrm>
            <a:off x="6331042" y="3316320"/>
            <a:ext cx="5457817" cy="3337549"/>
          </a:xfrm>
          <a:prstGeom prst="rect">
            <a:avLst/>
          </a:prstGeom>
        </p:spPr>
      </p:pic>
      <p:pic>
        <p:nvPicPr>
          <p:cNvPr id="5" name="Picture 4" descr="Graphical user interface, application&#10;&#10;Description automatically generated">
            <a:extLst>
              <a:ext uri="{FF2B5EF4-FFF2-40B4-BE49-F238E27FC236}">
                <a16:creationId xmlns:a16="http://schemas.microsoft.com/office/drawing/2014/main" id="{70E40820-F0C1-695F-04C0-A474F792BAA9}"/>
              </a:ext>
            </a:extLst>
          </p:cNvPr>
          <p:cNvPicPr>
            <a:picLocks noChangeAspect="1"/>
          </p:cNvPicPr>
          <p:nvPr/>
        </p:nvPicPr>
        <p:blipFill rotWithShape="1">
          <a:blip r:embed="rId4">
            <a:extLst>
              <a:ext uri="{28A0092B-C50C-407E-A947-70E740481C1C}">
                <a14:useLocalDpi xmlns:a14="http://schemas.microsoft.com/office/drawing/2010/main" val="0"/>
              </a:ext>
            </a:extLst>
          </a:blip>
          <a:srcRect l="1415" r="18058" b="3"/>
          <a:stretch/>
        </p:blipFill>
        <p:spPr>
          <a:xfrm>
            <a:off x="5873875" y="352153"/>
            <a:ext cx="4513409" cy="2760037"/>
          </a:xfrm>
          <a:prstGeom prst="rect">
            <a:avLst/>
          </a:prstGeom>
        </p:spPr>
      </p:pic>
    </p:spTree>
    <p:extLst>
      <p:ext uri="{BB962C8B-B14F-4D97-AF65-F5344CB8AC3E}">
        <p14:creationId xmlns:p14="http://schemas.microsoft.com/office/powerpoint/2010/main" val="13573682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ECAB1E8-8195-4748-BE71-FF806D868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text rectangle">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8FA03B5-D2AE-4D43-BE05-13BD9894FB62}"/>
              </a:ext>
            </a:extLst>
          </p:cNvPr>
          <p:cNvSpPr>
            <a:spLocks noGrp="1"/>
          </p:cNvSpPr>
          <p:nvPr>
            <p:ph type="title"/>
          </p:nvPr>
        </p:nvSpPr>
        <p:spPr>
          <a:xfrm>
            <a:off x="841247" y="978619"/>
            <a:ext cx="3410712" cy="1106424"/>
          </a:xfrm>
        </p:spPr>
        <p:txBody>
          <a:bodyPr>
            <a:normAutofit/>
          </a:bodyPr>
          <a:lstStyle/>
          <a:p>
            <a:r>
              <a:rPr lang="en-US" sz="2800"/>
              <a:t>Zoom</a:t>
            </a:r>
            <a:r>
              <a:rPr lang="en-US" sz="2800" baseline="0"/>
              <a:t> and Mediasite</a:t>
            </a:r>
            <a:endParaRPr lang="en-US" sz="2800"/>
          </a:p>
        </p:txBody>
      </p:sp>
      <p:sp>
        <p:nvSpPr>
          <p:cNvPr id="21" name="!!accent">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121408"/>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627DFB2-B5DE-463F-9EDA-D034207B4A3A}"/>
              </a:ext>
            </a:extLst>
          </p:cNvPr>
          <p:cNvSpPr>
            <a:spLocks noGrp="1"/>
          </p:cNvSpPr>
          <p:nvPr>
            <p:ph idx="1"/>
          </p:nvPr>
        </p:nvSpPr>
        <p:spPr>
          <a:xfrm>
            <a:off x="841247" y="2359152"/>
            <a:ext cx="3410712" cy="3425043"/>
          </a:xfrm>
        </p:spPr>
        <p:txBody>
          <a:bodyPr>
            <a:normAutofit/>
          </a:bodyPr>
          <a:lstStyle/>
          <a:p>
            <a:r>
              <a:rPr lang="en-US" sz="1700" dirty="0"/>
              <a:t>Upload videos through Mediasite.</a:t>
            </a:r>
          </a:p>
          <a:p>
            <a:r>
              <a:rPr lang="en-US" sz="1700" dirty="0"/>
              <a:t>Zoom is one link in the navigation bar.</a:t>
            </a:r>
          </a:p>
          <a:p>
            <a:pPr lvl="1"/>
            <a:r>
              <a:rPr lang="en-US" sz="1700" dirty="0"/>
              <a:t>All meetings are shown in the Zoom link</a:t>
            </a:r>
          </a:p>
          <a:p>
            <a:pPr lvl="1"/>
            <a:r>
              <a:rPr lang="en-US" sz="1700" dirty="0"/>
              <a:t>All recordings (when published) are shown to students</a:t>
            </a:r>
          </a:p>
          <a:p>
            <a:endParaRPr lang="en-US" sz="1700" dirty="0"/>
          </a:p>
        </p:txBody>
      </p:sp>
      <p:pic>
        <p:nvPicPr>
          <p:cNvPr id="5" name="Picture 4" descr="Graphical user interface, text, application, email&#10;&#10;Description automatically generated">
            <a:extLst>
              <a:ext uri="{FF2B5EF4-FFF2-40B4-BE49-F238E27FC236}">
                <a16:creationId xmlns:a16="http://schemas.microsoft.com/office/drawing/2014/main" id="{278FDACD-0A26-01CA-FC8D-D7AD314B7326}"/>
              </a:ext>
            </a:extLst>
          </p:cNvPr>
          <p:cNvPicPr>
            <a:picLocks noChangeAspect="1"/>
          </p:cNvPicPr>
          <p:nvPr/>
        </p:nvPicPr>
        <p:blipFill rotWithShape="1">
          <a:blip r:embed="rId3">
            <a:extLst>
              <a:ext uri="{28A0092B-C50C-407E-A947-70E740481C1C}">
                <a14:useLocalDpi xmlns:a14="http://schemas.microsoft.com/office/drawing/2010/main" val="0"/>
              </a:ext>
            </a:extLst>
          </a:blip>
          <a:srcRect r="18830" b="-2"/>
          <a:stretch/>
        </p:blipFill>
        <p:spPr>
          <a:xfrm>
            <a:off x="4951730" y="634382"/>
            <a:ext cx="6657213" cy="5495162"/>
          </a:xfrm>
          <a:prstGeom prst="rect">
            <a:avLst/>
          </a:prstGeom>
        </p:spPr>
      </p:pic>
    </p:spTree>
    <p:extLst>
      <p:ext uri="{BB962C8B-B14F-4D97-AF65-F5344CB8AC3E}">
        <p14:creationId xmlns:p14="http://schemas.microsoft.com/office/powerpoint/2010/main" val="811453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0" name="Freeform: Shape 49">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2" name="Freeform: Shape 51">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F7C3846-ADBF-4F3E-8B0C-D88FA5721E9A}"/>
              </a:ext>
            </a:extLst>
          </p:cNvPr>
          <p:cNvSpPr>
            <a:spLocks noGrp="1"/>
          </p:cNvSpPr>
          <p:nvPr>
            <p:ph type="title"/>
          </p:nvPr>
        </p:nvSpPr>
        <p:spPr>
          <a:xfrm>
            <a:off x="371094" y="1161288"/>
            <a:ext cx="3438144" cy="1239012"/>
          </a:xfrm>
        </p:spPr>
        <p:txBody>
          <a:bodyPr vert="horz" lIns="91440" tIns="45720" rIns="91440" bIns="45720" rtlCol="0" anchor="ctr">
            <a:normAutofit/>
          </a:bodyPr>
          <a:lstStyle/>
          <a:p>
            <a:r>
              <a:rPr lang="en-US" sz="2800" kern="1200">
                <a:solidFill>
                  <a:schemeClr val="tx1"/>
                </a:solidFill>
                <a:latin typeface="+mj-lt"/>
                <a:ea typeface="+mj-ea"/>
                <a:cs typeface="+mj-cs"/>
              </a:rPr>
              <a:t>Getting access to Canvas</a:t>
            </a:r>
          </a:p>
        </p:txBody>
      </p:sp>
      <p:sp>
        <p:nvSpPr>
          <p:cNvPr id="54" name="Rectangle 53">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6" name="Rectangle 5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AA4BAF7B-366F-4D8F-91F7-D2D8EB960339}"/>
              </a:ext>
            </a:extLst>
          </p:cNvPr>
          <p:cNvSpPr>
            <a:spLocks noGrp="1"/>
          </p:cNvSpPr>
          <p:nvPr>
            <p:ph sz="half" idx="1"/>
          </p:nvPr>
        </p:nvSpPr>
        <p:spPr>
          <a:xfrm>
            <a:off x="371094" y="2718054"/>
            <a:ext cx="3438906" cy="3207258"/>
          </a:xfrm>
        </p:spPr>
        <p:txBody>
          <a:bodyPr vert="horz" lIns="91440" tIns="45720" rIns="91440" bIns="45720" rtlCol="0" anchor="t">
            <a:normAutofit/>
          </a:bodyPr>
          <a:lstStyle/>
          <a:p>
            <a:pPr marL="457200"/>
            <a:r>
              <a:rPr lang="en-US" sz="1700" dirty="0"/>
              <a:t>Spring 2023 courses are available in Canvas</a:t>
            </a:r>
          </a:p>
          <a:p>
            <a:pPr marL="457200"/>
            <a:r>
              <a:rPr lang="en-US" sz="1700" dirty="0"/>
              <a:t>Request a sandbox</a:t>
            </a:r>
          </a:p>
          <a:p>
            <a:pPr marL="0"/>
            <a:endParaRPr lang="en-US" sz="1700" dirty="0"/>
          </a:p>
          <a:p>
            <a:pPr marL="0" indent="0">
              <a:buNone/>
            </a:pPr>
            <a:r>
              <a:rPr lang="en-US" sz="1700" dirty="0">
                <a:hlinkClick r:id="rId3"/>
              </a:rPr>
              <a:t>https://canvas.sfsu.edu/canvas/support-and-training</a:t>
            </a:r>
            <a:endParaRPr lang="en-US" sz="1700" dirty="0"/>
          </a:p>
          <a:p>
            <a:pPr marL="0"/>
            <a:endParaRPr lang="en-US" sz="1700" dirty="0"/>
          </a:p>
          <a:p>
            <a:pPr marL="0"/>
            <a:endParaRPr lang="en-US" sz="1700" dirty="0"/>
          </a:p>
        </p:txBody>
      </p:sp>
      <p:pic>
        <p:nvPicPr>
          <p:cNvPr id="5" name="Picture 4" descr="Graphical user interface, text, application&#10;&#10;Description automatically generated">
            <a:extLst>
              <a:ext uri="{FF2B5EF4-FFF2-40B4-BE49-F238E27FC236}">
                <a16:creationId xmlns:a16="http://schemas.microsoft.com/office/drawing/2014/main" id="{9AF2CE02-DC4C-C225-BA36-6F2B329A5237}"/>
              </a:ext>
            </a:extLst>
          </p:cNvPr>
          <p:cNvPicPr>
            <a:picLocks noChangeAspect="1"/>
          </p:cNvPicPr>
          <p:nvPr/>
        </p:nvPicPr>
        <p:blipFill rotWithShape="1">
          <a:blip r:embed="rId4">
            <a:extLst>
              <a:ext uri="{28A0092B-C50C-407E-A947-70E740481C1C}">
                <a14:useLocalDpi xmlns:a14="http://schemas.microsoft.com/office/drawing/2010/main" val="0"/>
              </a:ext>
            </a:extLst>
          </a:blip>
          <a:srcRect l="5459"/>
          <a:stretch/>
        </p:blipFill>
        <p:spPr>
          <a:xfrm>
            <a:off x="4577590" y="1068892"/>
            <a:ext cx="7618981" cy="4371970"/>
          </a:xfrm>
          <a:prstGeom prst="rect">
            <a:avLst/>
          </a:prstGeom>
        </p:spPr>
      </p:pic>
    </p:spTree>
    <p:extLst>
      <p:ext uri="{BB962C8B-B14F-4D97-AF65-F5344CB8AC3E}">
        <p14:creationId xmlns:p14="http://schemas.microsoft.com/office/powerpoint/2010/main" val="41623293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ECAB1E8-8195-4748-BE71-FF806D868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text rectangle">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8FA03B5-D2AE-4D43-BE05-13BD9894FB62}"/>
              </a:ext>
            </a:extLst>
          </p:cNvPr>
          <p:cNvSpPr>
            <a:spLocks noGrp="1"/>
          </p:cNvSpPr>
          <p:nvPr>
            <p:ph type="title"/>
          </p:nvPr>
        </p:nvSpPr>
        <p:spPr>
          <a:xfrm>
            <a:off x="841247" y="978619"/>
            <a:ext cx="3410712" cy="1106424"/>
          </a:xfrm>
        </p:spPr>
        <p:txBody>
          <a:bodyPr>
            <a:normAutofit/>
          </a:bodyPr>
          <a:lstStyle/>
          <a:p>
            <a:r>
              <a:rPr lang="en-US" sz="2800" dirty="0"/>
              <a:t>iLearn Video</a:t>
            </a:r>
          </a:p>
        </p:txBody>
      </p:sp>
      <p:sp>
        <p:nvSpPr>
          <p:cNvPr id="21" name="!!accent">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121408"/>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627DFB2-B5DE-463F-9EDA-D034207B4A3A}"/>
              </a:ext>
            </a:extLst>
          </p:cNvPr>
          <p:cNvSpPr>
            <a:spLocks noGrp="1"/>
          </p:cNvSpPr>
          <p:nvPr>
            <p:ph idx="1"/>
          </p:nvPr>
        </p:nvSpPr>
        <p:spPr>
          <a:xfrm>
            <a:off x="841247" y="2359152"/>
            <a:ext cx="3410712" cy="3425043"/>
          </a:xfrm>
        </p:spPr>
        <p:txBody>
          <a:bodyPr>
            <a:normAutofit/>
          </a:bodyPr>
          <a:lstStyle/>
          <a:p>
            <a:r>
              <a:rPr lang="en-US" sz="1700" dirty="0"/>
              <a:t>Add existing videos to Canvas modules through the iLearn video external tool </a:t>
            </a:r>
          </a:p>
          <a:p>
            <a:r>
              <a:rPr lang="en-US" sz="1700" dirty="0"/>
              <a:t>Upload new media</a:t>
            </a:r>
          </a:p>
          <a:p>
            <a:endParaRPr lang="en-US" sz="1700" dirty="0"/>
          </a:p>
        </p:txBody>
      </p:sp>
      <p:pic>
        <p:nvPicPr>
          <p:cNvPr id="6" name="Picture 5" descr="Text&#10;&#10;Description automatically generated">
            <a:extLst>
              <a:ext uri="{FF2B5EF4-FFF2-40B4-BE49-F238E27FC236}">
                <a16:creationId xmlns:a16="http://schemas.microsoft.com/office/drawing/2014/main" id="{894CFC1A-8DE8-6F82-EBA4-5E3CF2109E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1286" y="1170432"/>
            <a:ext cx="7211188" cy="4041270"/>
          </a:xfrm>
          <a:prstGeom prst="rect">
            <a:avLst/>
          </a:prstGeom>
        </p:spPr>
      </p:pic>
    </p:spTree>
    <p:extLst>
      <p:ext uri="{BB962C8B-B14F-4D97-AF65-F5344CB8AC3E}">
        <p14:creationId xmlns:p14="http://schemas.microsoft.com/office/powerpoint/2010/main" val="12623826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ECAB1E8-8195-4748-BE71-FF806D868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text rectangle">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8FA03B5-D2AE-4D43-BE05-13BD9894FB62}"/>
              </a:ext>
            </a:extLst>
          </p:cNvPr>
          <p:cNvSpPr>
            <a:spLocks noGrp="1"/>
          </p:cNvSpPr>
          <p:nvPr>
            <p:ph type="title"/>
          </p:nvPr>
        </p:nvSpPr>
        <p:spPr>
          <a:xfrm>
            <a:off x="841247" y="978619"/>
            <a:ext cx="3410712" cy="1106424"/>
          </a:xfrm>
        </p:spPr>
        <p:txBody>
          <a:bodyPr>
            <a:normAutofit/>
          </a:bodyPr>
          <a:lstStyle/>
          <a:p>
            <a:r>
              <a:rPr lang="en-US" sz="2800"/>
              <a:t>SF State Syllabus</a:t>
            </a:r>
          </a:p>
        </p:txBody>
      </p:sp>
      <p:sp>
        <p:nvSpPr>
          <p:cNvPr id="21" name="!!accent">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121408"/>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627DFB2-B5DE-463F-9EDA-D034207B4A3A}"/>
              </a:ext>
            </a:extLst>
          </p:cNvPr>
          <p:cNvSpPr>
            <a:spLocks noGrp="1"/>
          </p:cNvSpPr>
          <p:nvPr>
            <p:ph idx="1"/>
          </p:nvPr>
        </p:nvSpPr>
        <p:spPr>
          <a:xfrm>
            <a:off x="841247" y="2359152"/>
            <a:ext cx="3410712" cy="3425043"/>
          </a:xfrm>
        </p:spPr>
        <p:txBody>
          <a:bodyPr>
            <a:normAutofit/>
          </a:bodyPr>
          <a:lstStyle/>
          <a:p>
            <a:r>
              <a:rPr lang="en-US" sz="1700"/>
              <a:t>SF State Syllabus tool is in the left navigation menu.</a:t>
            </a:r>
          </a:p>
          <a:p>
            <a:r>
              <a:rPr lang="en-US" sz="1700"/>
              <a:t>All pre-existing syllabi will be retained and are accessible through Canvas.</a:t>
            </a:r>
          </a:p>
          <a:p>
            <a:endParaRPr lang="en-US" sz="1700"/>
          </a:p>
        </p:txBody>
      </p:sp>
      <p:pic>
        <p:nvPicPr>
          <p:cNvPr id="5" name="Picture 4" descr="Graphical user interface, text, application&#10;&#10;Description automatically generated">
            <a:extLst>
              <a:ext uri="{FF2B5EF4-FFF2-40B4-BE49-F238E27FC236}">
                <a16:creationId xmlns:a16="http://schemas.microsoft.com/office/drawing/2014/main" id="{CDBA4813-57E0-5A06-395E-0B270A8B1718}"/>
              </a:ext>
            </a:extLst>
          </p:cNvPr>
          <p:cNvPicPr>
            <a:picLocks noChangeAspect="1"/>
          </p:cNvPicPr>
          <p:nvPr/>
        </p:nvPicPr>
        <p:blipFill rotWithShape="1">
          <a:blip r:embed="rId2">
            <a:extLst>
              <a:ext uri="{28A0092B-C50C-407E-A947-70E740481C1C}">
                <a14:useLocalDpi xmlns:a14="http://schemas.microsoft.com/office/drawing/2010/main" val="0"/>
              </a:ext>
            </a:extLst>
          </a:blip>
          <a:srcRect r="3080" b="-2"/>
          <a:stretch/>
        </p:blipFill>
        <p:spPr>
          <a:xfrm>
            <a:off x="5124450" y="634382"/>
            <a:ext cx="6657213" cy="5495162"/>
          </a:xfrm>
          <a:prstGeom prst="rect">
            <a:avLst/>
          </a:prstGeom>
        </p:spPr>
      </p:pic>
    </p:spTree>
    <p:extLst>
      <p:ext uri="{BB962C8B-B14F-4D97-AF65-F5344CB8AC3E}">
        <p14:creationId xmlns:p14="http://schemas.microsoft.com/office/powerpoint/2010/main" val="23993700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Rectangle 20">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1EB8483-E0FE-45C3-A67B-8BA190599463}"/>
              </a:ext>
            </a:extLst>
          </p:cNvPr>
          <p:cNvSpPr>
            <a:spLocks noGrp="1"/>
          </p:cNvSpPr>
          <p:nvPr>
            <p:ph type="title"/>
          </p:nvPr>
        </p:nvSpPr>
        <p:spPr>
          <a:xfrm>
            <a:off x="1115568" y="548640"/>
            <a:ext cx="10168128" cy="1179576"/>
          </a:xfrm>
        </p:spPr>
        <p:txBody>
          <a:bodyPr>
            <a:normAutofit/>
          </a:bodyPr>
          <a:lstStyle/>
          <a:p>
            <a:r>
              <a:rPr lang="en-US" sz="4000"/>
              <a:t>Third party tools</a:t>
            </a:r>
          </a:p>
        </p:txBody>
      </p:sp>
      <p:sp>
        <p:nvSpPr>
          <p:cNvPr id="23" name="Rectangle 22">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19682B3B-30FD-4136-8C98-B2068086E77C}"/>
              </a:ext>
            </a:extLst>
          </p:cNvPr>
          <p:cNvSpPr>
            <a:spLocks noGrp="1"/>
          </p:cNvSpPr>
          <p:nvPr>
            <p:ph idx="1"/>
          </p:nvPr>
        </p:nvSpPr>
        <p:spPr>
          <a:xfrm>
            <a:off x="1115568" y="2481943"/>
            <a:ext cx="10168128" cy="3695020"/>
          </a:xfrm>
        </p:spPr>
        <p:txBody>
          <a:bodyPr>
            <a:normAutofit/>
          </a:bodyPr>
          <a:lstStyle/>
          <a:p>
            <a:r>
              <a:rPr lang="en-US" sz="2200"/>
              <a:t>Third party tools, such as publisher tools, can be added to courses individually</a:t>
            </a:r>
          </a:p>
          <a:p>
            <a:r>
              <a:rPr lang="en-US" sz="2200"/>
              <a:t>Non-official third-party tools will not be integrated at the site level</a:t>
            </a:r>
          </a:p>
          <a:p>
            <a:pPr lvl="1"/>
            <a:r>
              <a:rPr lang="en-US" sz="2200"/>
              <a:t>Publishers may indicate that this is the only way. This is false. Faculty can follow up with AT for more details if needed</a:t>
            </a:r>
          </a:p>
        </p:txBody>
      </p:sp>
    </p:spTree>
    <p:extLst>
      <p:ext uri="{BB962C8B-B14F-4D97-AF65-F5344CB8AC3E}">
        <p14:creationId xmlns:p14="http://schemas.microsoft.com/office/powerpoint/2010/main" val="25221621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Freeform: Shape 1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2" name="Freeform: Shape 2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A58CC2C-FFBC-4396-A0CC-B1156C926682}"/>
              </a:ext>
            </a:extLst>
          </p:cNvPr>
          <p:cNvSpPr>
            <a:spLocks noGrp="1"/>
          </p:cNvSpPr>
          <p:nvPr>
            <p:ph type="ctrTitle"/>
          </p:nvPr>
        </p:nvSpPr>
        <p:spPr>
          <a:xfrm>
            <a:off x="1524003" y="1999615"/>
            <a:ext cx="9144000" cy="2764028"/>
          </a:xfrm>
        </p:spPr>
        <p:txBody>
          <a:bodyPr anchor="ctr">
            <a:normAutofit/>
          </a:bodyPr>
          <a:lstStyle/>
          <a:p>
            <a:r>
              <a:rPr lang="en-US" sz="7200"/>
              <a:t>Extras</a:t>
            </a:r>
          </a:p>
        </p:txBody>
      </p:sp>
      <p:sp>
        <p:nvSpPr>
          <p:cNvPr id="4" name="Subtitle 3">
            <a:extLst>
              <a:ext uri="{FF2B5EF4-FFF2-40B4-BE49-F238E27FC236}">
                <a16:creationId xmlns:a16="http://schemas.microsoft.com/office/drawing/2014/main" id="{2B998374-D5BE-4E05-B01E-A0452A25CC77}"/>
              </a:ext>
            </a:extLst>
          </p:cNvPr>
          <p:cNvSpPr>
            <a:spLocks noGrp="1"/>
          </p:cNvSpPr>
          <p:nvPr>
            <p:ph type="subTitle" idx="1"/>
          </p:nvPr>
        </p:nvSpPr>
        <p:spPr>
          <a:xfrm>
            <a:off x="1966912" y="5645150"/>
            <a:ext cx="8258176" cy="631825"/>
          </a:xfrm>
        </p:spPr>
        <p:txBody>
          <a:bodyPr anchor="ctr">
            <a:normAutofit/>
          </a:bodyPr>
          <a:lstStyle/>
          <a:p>
            <a:endParaRPr lang="en-US" sz="2800"/>
          </a:p>
        </p:txBody>
      </p:sp>
      <p:sp>
        <p:nvSpPr>
          <p:cNvPr id="24" name="Rectangle 2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930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98E3F2A-3483-67FD-3902-F9ECA165B27B}"/>
              </a:ext>
            </a:extLst>
          </p:cNvPr>
          <p:cNvSpPr>
            <a:spLocks noGrp="1"/>
          </p:cNvSpPr>
          <p:nvPr>
            <p:ph type="title"/>
          </p:nvPr>
        </p:nvSpPr>
        <p:spPr>
          <a:xfrm>
            <a:off x="841247" y="978619"/>
            <a:ext cx="3410712" cy="1106424"/>
          </a:xfrm>
        </p:spPr>
        <p:txBody>
          <a:bodyPr>
            <a:normAutofit/>
          </a:bodyPr>
          <a:lstStyle/>
          <a:p>
            <a:r>
              <a:rPr lang="en-US" sz="2800">
                <a:cs typeface="Calibri Light"/>
              </a:rPr>
              <a:t>Importing content from iLearn</a:t>
            </a:r>
            <a:endParaRPr lang="en-US" sz="2800"/>
          </a:p>
        </p:txBody>
      </p:sp>
      <p:sp>
        <p:nvSpPr>
          <p:cNvPr id="21" name="Rectangle 20">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093976"/>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F72C8C01-0B42-2D74-88D5-36D27F2FC23E}"/>
              </a:ext>
            </a:extLst>
          </p:cNvPr>
          <p:cNvSpPr>
            <a:spLocks noGrp="1"/>
          </p:cNvSpPr>
          <p:nvPr>
            <p:ph idx="1"/>
          </p:nvPr>
        </p:nvSpPr>
        <p:spPr>
          <a:xfrm>
            <a:off x="841248" y="2252870"/>
            <a:ext cx="3412219" cy="3560251"/>
          </a:xfrm>
        </p:spPr>
        <p:txBody>
          <a:bodyPr>
            <a:normAutofit/>
          </a:bodyPr>
          <a:lstStyle/>
          <a:p>
            <a:pPr marL="0" indent="0">
              <a:buNone/>
            </a:pPr>
            <a:r>
              <a:rPr lang="en-US" sz="1700" dirty="0"/>
              <a:t>See guide - </a:t>
            </a:r>
            <a:r>
              <a:rPr lang="en-US" sz="1700" dirty="0">
                <a:hlinkClick r:id="rId2"/>
              </a:rPr>
              <a:t>https://athelp.sfsu.edu/hc/en-us/articles/5690090704915-Manually-importing-content-from-iLearn-to-Canvas</a:t>
            </a:r>
            <a:r>
              <a:rPr lang="en-US" sz="1700" dirty="0"/>
              <a:t> </a:t>
            </a:r>
          </a:p>
          <a:p>
            <a:endParaRPr lang="en-US" sz="1700" dirty="0"/>
          </a:p>
          <a:p>
            <a:pPr marL="0" indent="0">
              <a:buNone/>
            </a:pPr>
            <a:r>
              <a:rPr lang="en-US" sz="1700" dirty="0"/>
              <a:t>Courses prior to Fall 2021 will need to be imported via this method.</a:t>
            </a:r>
          </a:p>
        </p:txBody>
      </p:sp>
      <p:pic>
        <p:nvPicPr>
          <p:cNvPr id="5" name="Picture 4" descr="Graphical user interface, application&#10;&#10;Description automatically generated">
            <a:extLst>
              <a:ext uri="{FF2B5EF4-FFF2-40B4-BE49-F238E27FC236}">
                <a16:creationId xmlns:a16="http://schemas.microsoft.com/office/drawing/2014/main" id="{64D13200-B572-4744-9356-045440471A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0640" y="924002"/>
            <a:ext cx="6656832" cy="4909412"/>
          </a:xfrm>
          <a:prstGeom prst="rect">
            <a:avLst/>
          </a:prstGeom>
        </p:spPr>
      </p:pic>
    </p:spTree>
    <p:extLst>
      <p:ext uri="{BB962C8B-B14F-4D97-AF65-F5344CB8AC3E}">
        <p14:creationId xmlns:p14="http://schemas.microsoft.com/office/powerpoint/2010/main" val="36493561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98E3F2A-3483-67FD-3902-F9ECA165B27B}"/>
              </a:ext>
            </a:extLst>
          </p:cNvPr>
          <p:cNvSpPr>
            <a:spLocks noGrp="1"/>
          </p:cNvSpPr>
          <p:nvPr>
            <p:ph type="title"/>
          </p:nvPr>
        </p:nvSpPr>
        <p:spPr>
          <a:xfrm>
            <a:off x="841247" y="978619"/>
            <a:ext cx="3410712" cy="1106424"/>
          </a:xfrm>
        </p:spPr>
        <p:txBody>
          <a:bodyPr>
            <a:normAutofit/>
          </a:bodyPr>
          <a:lstStyle/>
          <a:p>
            <a:r>
              <a:rPr lang="en-US" sz="2800">
                <a:cs typeface="Calibri Light"/>
              </a:rPr>
              <a:t>K16 course shells</a:t>
            </a:r>
            <a:endParaRPr lang="en-US" sz="2800"/>
          </a:p>
        </p:txBody>
      </p:sp>
      <p:sp>
        <p:nvSpPr>
          <p:cNvPr id="21" name="Rectangle 20">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093976"/>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F72C8C01-0B42-2D74-88D5-36D27F2FC23E}"/>
              </a:ext>
            </a:extLst>
          </p:cNvPr>
          <p:cNvSpPr>
            <a:spLocks noGrp="1"/>
          </p:cNvSpPr>
          <p:nvPr>
            <p:ph idx="1"/>
          </p:nvPr>
        </p:nvSpPr>
        <p:spPr>
          <a:xfrm>
            <a:off x="841248" y="2252870"/>
            <a:ext cx="3412219" cy="3560251"/>
          </a:xfrm>
        </p:spPr>
        <p:txBody>
          <a:bodyPr>
            <a:normAutofit/>
          </a:bodyPr>
          <a:lstStyle/>
          <a:p>
            <a:pPr marL="0" indent="0">
              <a:buNone/>
            </a:pPr>
            <a:r>
              <a:rPr lang="en-US" sz="1700" dirty="0"/>
              <a:t>Any course taught during the previous academic year (2021-2022) with content inside of its iLearn site carried over into Canvas.</a:t>
            </a:r>
          </a:p>
          <a:p>
            <a:pPr marL="0" indent="0">
              <a:buNone/>
            </a:pPr>
            <a:endParaRPr lang="en-US" sz="1700" dirty="0"/>
          </a:p>
          <a:p>
            <a:pPr marL="0" indent="0">
              <a:buNone/>
            </a:pPr>
            <a:r>
              <a:rPr lang="en-US" sz="1700" dirty="0"/>
              <a:t>Work off the K16 course to prepare for Spring 2023.</a:t>
            </a:r>
          </a:p>
        </p:txBody>
      </p:sp>
      <p:pic>
        <p:nvPicPr>
          <p:cNvPr id="6" name="Picture 5" descr="Graphical user interface, application&#10;&#10;Description automatically generated">
            <a:extLst>
              <a:ext uri="{FF2B5EF4-FFF2-40B4-BE49-F238E27FC236}">
                <a16:creationId xmlns:a16="http://schemas.microsoft.com/office/drawing/2014/main" id="{3D390274-E432-F5E1-7FC3-EDD2D488F9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0640" y="1323412"/>
            <a:ext cx="6656832" cy="4110592"/>
          </a:xfrm>
          <a:prstGeom prst="rect">
            <a:avLst/>
          </a:prstGeom>
        </p:spPr>
      </p:pic>
    </p:spTree>
    <p:extLst>
      <p:ext uri="{BB962C8B-B14F-4D97-AF65-F5344CB8AC3E}">
        <p14:creationId xmlns:p14="http://schemas.microsoft.com/office/powerpoint/2010/main" val="34933330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Freeform: Shape 18">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Freeform: Shape 20">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1EB8483-E0FE-45C3-A67B-8BA190599463}"/>
              </a:ext>
            </a:extLst>
          </p:cNvPr>
          <p:cNvSpPr>
            <a:spLocks noGrp="1"/>
          </p:cNvSpPr>
          <p:nvPr>
            <p:ph type="title"/>
          </p:nvPr>
        </p:nvSpPr>
        <p:spPr>
          <a:xfrm>
            <a:off x="621792" y="1161288"/>
            <a:ext cx="3602736" cy="4526280"/>
          </a:xfrm>
        </p:spPr>
        <p:txBody>
          <a:bodyPr>
            <a:normAutofit/>
          </a:bodyPr>
          <a:lstStyle/>
          <a:p>
            <a:r>
              <a:rPr lang="en-US" sz="4000"/>
              <a:t>What to expect</a:t>
            </a:r>
          </a:p>
        </p:txBody>
      </p:sp>
      <p:sp>
        <p:nvSpPr>
          <p:cNvPr id="23" name="Rectangle 22">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19682B3B-30FD-4136-8C98-B2068086E77C}"/>
              </a:ext>
            </a:extLst>
          </p:cNvPr>
          <p:cNvSpPr>
            <a:spLocks noGrp="1"/>
          </p:cNvSpPr>
          <p:nvPr>
            <p:ph idx="1"/>
          </p:nvPr>
        </p:nvSpPr>
        <p:spPr>
          <a:xfrm>
            <a:off x="5434149" y="932688"/>
            <a:ext cx="5995851" cy="4992624"/>
          </a:xfrm>
        </p:spPr>
        <p:txBody>
          <a:bodyPr anchor="ctr">
            <a:normAutofit/>
          </a:bodyPr>
          <a:lstStyle/>
          <a:p>
            <a:r>
              <a:rPr lang="en-US" sz="1700" dirty="0"/>
              <a:t>Section summaries convert to a Page.</a:t>
            </a:r>
          </a:p>
          <a:p>
            <a:r>
              <a:rPr lang="en-US" sz="1700" dirty="0"/>
              <a:t>Activity descriptions displayed on the main course are found inside the activity itself.</a:t>
            </a:r>
          </a:p>
          <a:p>
            <a:r>
              <a:rPr lang="en-US" sz="1700" dirty="0"/>
              <a:t>Pictures convert to a file or a page.</a:t>
            </a:r>
          </a:p>
          <a:p>
            <a:r>
              <a:rPr lang="en-US" sz="1700" dirty="0"/>
              <a:t>Quizzes are unpublished.</a:t>
            </a:r>
          </a:p>
          <a:p>
            <a:r>
              <a:rPr lang="en-US" sz="1700" dirty="0"/>
              <a:t>Original due dates remain.</a:t>
            </a:r>
          </a:p>
          <a:p>
            <a:r>
              <a:rPr lang="en-US" sz="1700" dirty="0"/>
              <a:t>Labels convert to a page or text headers. </a:t>
            </a:r>
          </a:p>
          <a:p>
            <a:r>
              <a:rPr lang="en-US" sz="1700" dirty="0"/>
              <a:t>iLearn Videos need to be manually added.</a:t>
            </a:r>
          </a:p>
          <a:p>
            <a:r>
              <a:rPr lang="en-US" sz="1700" dirty="0"/>
              <a:t>Glossaries are not an available activity in Canvas.</a:t>
            </a:r>
          </a:p>
          <a:p>
            <a:r>
              <a:rPr lang="en-US" sz="1700" dirty="0"/>
              <a:t>Zoom links do not carry over.</a:t>
            </a:r>
          </a:p>
          <a:p>
            <a:endParaRPr lang="en-US" sz="1700" dirty="0"/>
          </a:p>
          <a:p>
            <a:pPr marL="0" indent="0">
              <a:buNone/>
            </a:pPr>
            <a:r>
              <a:rPr lang="en-US" sz="1700" b="1" dirty="0"/>
              <a:t>Set aside time to review your course after an import from iLearn!</a:t>
            </a:r>
          </a:p>
        </p:txBody>
      </p:sp>
    </p:spTree>
    <p:extLst>
      <p:ext uri="{BB962C8B-B14F-4D97-AF65-F5344CB8AC3E}">
        <p14:creationId xmlns:p14="http://schemas.microsoft.com/office/powerpoint/2010/main" val="30027354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98E3F2A-3483-67FD-3902-F9ECA165B27B}"/>
              </a:ext>
            </a:extLst>
          </p:cNvPr>
          <p:cNvSpPr>
            <a:spLocks noGrp="1"/>
          </p:cNvSpPr>
          <p:nvPr>
            <p:ph type="title"/>
          </p:nvPr>
        </p:nvSpPr>
        <p:spPr>
          <a:xfrm>
            <a:off x="841247" y="978619"/>
            <a:ext cx="3410712" cy="1106424"/>
          </a:xfrm>
        </p:spPr>
        <p:txBody>
          <a:bodyPr>
            <a:normAutofit/>
          </a:bodyPr>
          <a:lstStyle/>
          <a:p>
            <a:r>
              <a:rPr lang="en-US" sz="2800">
                <a:cs typeface="Calibri Light"/>
              </a:rPr>
              <a:t>Copying one Canvas course into another</a:t>
            </a:r>
            <a:endParaRPr lang="en-US" sz="2800"/>
          </a:p>
        </p:txBody>
      </p:sp>
      <p:sp>
        <p:nvSpPr>
          <p:cNvPr id="21" name="Rectangle 20">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093976"/>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F72C8C01-0B42-2D74-88D5-36D27F2FC23E}"/>
              </a:ext>
            </a:extLst>
          </p:cNvPr>
          <p:cNvSpPr>
            <a:spLocks noGrp="1"/>
          </p:cNvSpPr>
          <p:nvPr>
            <p:ph idx="1"/>
          </p:nvPr>
        </p:nvSpPr>
        <p:spPr>
          <a:xfrm>
            <a:off x="841248" y="2252870"/>
            <a:ext cx="3412219" cy="3560251"/>
          </a:xfrm>
        </p:spPr>
        <p:txBody>
          <a:bodyPr>
            <a:normAutofit/>
          </a:bodyPr>
          <a:lstStyle/>
          <a:p>
            <a:pPr marL="0" indent="0">
              <a:buNone/>
            </a:pPr>
            <a:r>
              <a:rPr lang="en-US" sz="1700" dirty="0"/>
              <a:t>Your course material is NOT automatically imported into Spring 2023 courses.</a:t>
            </a:r>
          </a:p>
          <a:p>
            <a:pPr marL="0" indent="0">
              <a:buNone/>
            </a:pPr>
            <a:endParaRPr lang="en-US" sz="1700" dirty="0"/>
          </a:p>
          <a:p>
            <a:pPr marL="0" indent="0">
              <a:buNone/>
            </a:pPr>
            <a:r>
              <a:rPr lang="en-US" sz="1700" dirty="0"/>
              <a:t>See guide-</a:t>
            </a:r>
            <a:endParaRPr lang="en-US" sz="1700" dirty="0">
              <a:hlinkClick r:id="rId2"/>
            </a:endParaRPr>
          </a:p>
          <a:p>
            <a:pPr marL="0" indent="0">
              <a:buNone/>
            </a:pPr>
            <a:r>
              <a:rPr lang="en-US" sz="1700" dirty="0">
                <a:hlinkClick r:id="rId2"/>
              </a:rPr>
              <a:t>https://athelp.sfsu.edu/hc/en-us/articles/9184298875667-Copying-one-Canvas-Course-into-another-Canvas-course</a:t>
            </a:r>
            <a:endParaRPr lang="en-US" sz="1700" dirty="0"/>
          </a:p>
          <a:p>
            <a:pPr marL="0" indent="0">
              <a:buNone/>
            </a:pPr>
            <a:endParaRPr lang="en-US" sz="1700" dirty="0"/>
          </a:p>
          <a:p>
            <a:pPr marL="0" indent="0">
              <a:buNone/>
            </a:pPr>
            <a:endParaRPr lang="en-US" sz="1700" dirty="0"/>
          </a:p>
        </p:txBody>
      </p:sp>
      <p:pic>
        <p:nvPicPr>
          <p:cNvPr id="5" name="Picture 4" descr="Graphical user interface, application&#10;&#10;Description automatically generated">
            <a:extLst>
              <a:ext uri="{FF2B5EF4-FFF2-40B4-BE49-F238E27FC236}">
                <a16:creationId xmlns:a16="http://schemas.microsoft.com/office/drawing/2014/main" id="{29BF9BFF-1D13-7D08-A6F3-80282A2C0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0640" y="1065459"/>
            <a:ext cx="6656832" cy="4626498"/>
          </a:xfrm>
          <a:prstGeom prst="rect">
            <a:avLst/>
          </a:prstGeom>
        </p:spPr>
      </p:pic>
    </p:spTree>
    <p:extLst>
      <p:ext uri="{BB962C8B-B14F-4D97-AF65-F5344CB8AC3E}">
        <p14:creationId xmlns:p14="http://schemas.microsoft.com/office/powerpoint/2010/main" val="2435890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3" name="Rectangle 32">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472049E-B92D-4A3E-90F1-006D2F951EA8}"/>
              </a:ext>
            </a:extLst>
          </p:cNvPr>
          <p:cNvSpPr>
            <a:spLocks noGrp="1"/>
          </p:cNvSpPr>
          <p:nvPr>
            <p:ph type="title"/>
          </p:nvPr>
        </p:nvSpPr>
        <p:spPr>
          <a:xfrm>
            <a:off x="841247" y="978619"/>
            <a:ext cx="3410712" cy="1106424"/>
          </a:xfrm>
        </p:spPr>
        <p:txBody>
          <a:bodyPr>
            <a:normAutofit/>
          </a:bodyPr>
          <a:lstStyle/>
          <a:p>
            <a:r>
              <a:rPr lang="en-US" sz="2800"/>
              <a:t>The teacher mobile app</a:t>
            </a:r>
          </a:p>
        </p:txBody>
      </p:sp>
      <p:sp>
        <p:nvSpPr>
          <p:cNvPr id="35" name="Rectangle 34">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7" name="Rectangle 36">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093976"/>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F98CE144-8F29-4B5E-A29D-9F1C22618A01}"/>
              </a:ext>
            </a:extLst>
          </p:cNvPr>
          <p:cNvSpPr>
            <a:spLocks noGrp="1"/>
          </p:cNvSpPr>
          <p:nvPr>
            <p:ph idx="1"/>
          </p:nvPr>
        </p:nvSpPr>
        <p:spPr>
          <a:xfrm>
            <a:off x="841248" y="2252870"/>
            <a:ext cx="3412219" cy="3560251"/>
          </a:xfrm>
        </p:spPr>
        <p:txBody>
          <a:bodyPr>
            <a:normAutofit/>
          </a:bodyPr>
          <a:lstStyle/>
          <a:p>
            <a:r>
              <a:rPr lang="en-US" sz="1700"/>
              <a:t>Canvas Teacher app available on iOS and Android.</a:t>
            </a:r>
          </a:p>
          <a:p>
            <a:r>
              <a:rPr lang="en-US" sz="1700"/>
              <a:t>Allows interaction with courses on the go, including grading.</a:t>
            </a:r>
          </a:p>
        </p:txBody>
      </p:sp>
      <p:pic>
        <p:nvPicPr>
          <p:cNvPr id="5" name="Picture 4" descr="Graphical user interface, application, chat or text message&#10;&#10;Description automatically generated">
            <a:extLst>
              <a:ext uri="{FF2B5EF4-FFF2-40B4-BE49-F238E27FC236}">
                <a16:creationId xmlns:a16="http://schemas.microsoft.com/office/drawing/2014/main" id="{5CCE4CD3-35E7-4F85-B64C-9E9D938348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0640" y="1706179"/>
            <a:ext cx="6656832" cy="3345057"/>
          </a:xfrm>
          <a:prstGeom prst="rect">
            <a:avLst/>
          </a:prstGeom>
        </p:spPr>
      </p:pic>
    </p:spTree>
    <p:extLst>
      <p:ext uri="{BB962C8B-B14F-4D97-AF65-F5344CB8AC3E}">
        <p14:creationId xmlns:p14="http://schemas.microsoft.com/office/powerpoint/2010/main" val="40077858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0D01200-0224-43C5-AB38-FB4D16B73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EB005B-DF9F-42C4-8B92-FA5FE9F8CFE5}"/>
              </a:ext>
            </a:extLst>
          </p:cNvPr>
          <p:cNvSpPr>
            <a:spLocks noGrp="1"/>
          </p:cNvSpPr>
          <p:nvPr>
            <p:ph type="title"/>
          </p:nvPr>
        </p:nvSpPr>
        <p:spPr>
          <a:xfrm>
            <a:off x="612648" y="1078992"/>
            <a:ext cx="6268770" cy="1536192"/>
          </a:xfrm>
        </p:spPr>
        <p:txBody>
          <a:bodyPr vert="horz" lIns="91440" tIns="45720" rIns="91440" bIns="45720" rtlCol="0" anchor="b">
            <a:normAutofit/>
          </a:bodyPr>
          <a:lstStyle/>
          <a:p>
            <a:r>
              <a:rPr lang="en-US" sz="5200" kern="1200">
                <a:solidFill>
                  <a:schemeClr val="tx1"/>
                </a:solidFill>
                <a:latin typeface="+mj-lt"/>
                <a:ea typeface="+mj-ea"/>
                <a:cs typeface="+mj-cs"/>
              </a:rPr>
              <a:t>Quick Questions?</a:t>
            </a:r>
          </a:p>
        </p:txBody>
      </p:sp>
      <p:sp>
        <p:nvSpPr>
          <p:cNvPr id="20" name="Rectangle 19">
            <a:extLst>
              <a:ext uri="{FF2B5EF4-FFF2-40B4-BE49-F238E27FC236}">
                <a16:creationId xmlns:a16="http://schemas.microsoft.com/office/drawing/2014/main" id="{728A44A4-A002-4A88-9FC9-1D0566C97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3E7D5C7B-DD16-401B-85CE-4AAA2A4F5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itle 1">
            <a:extLst>
              <a:ext uri="{FF2B5EF4-FFF2-40B4-BE49-F238E27FC236}">
                <a16:creationId xmlns:a16="http://schemas.microsoft.com/office/drawing/2014/main" id="{41F1ACE3-B735-4E3B-91F3-5B1C03E39E51}"/>
              </a:ext>
            </a:extLst>
          </p:cNvPr>
          <p:cNvSpPr txBox="1">
            <a:spLocks/>
          </p:cNvSpPr>
          <p:nvPr/>
        </p:nvSpPr>
        <p:spPr>
          <a:xfrm>
            <a:off x="612648" y="3355848"/>
            <a:ext cx="6268770" cy="2825496"/>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2200" dirty="0">
                <a:latin typeface="+mn-lt"/>
                <a:ea typeface="+mn-ea"/>
                <a:cs typeface="+mn-cs"/>
              </a:rPr>
              <a:t>For additional support call us at </a:t>
            </a:r>
            <a:r>
              <a:rPr lang="en-US" sz="2200" b="1" dirty="0">
                <a:latin typeface="+mn-lt"/>
                <a:ea typeface="+mn-ea"/>
                <a:cs typeface="+mn-cs"/>
              </a:rPr>
              <a:t>(415)405-5555</a:t>
            </a:r>
          </a:p>
          <a:p>
            <a:pPr indent="-228600">
              <a:spcAft>
                <a:spcPts val="600"/>
              </a:spcAft>
              <a:buFont typeface="Arial" panose="020B0604020202020204" pitchFamily="34" charset="0"/>
              <a:buChar char="•"/>
            </a:pPr>
            <a:endParaRPr lang="en-US" sz="2200" dirty="0">
              <a:latin typeface="+mn-lt"/>
              <a:ea typeface="+mn-ea"/>
              <a:cs typeface="+mn-cs"/>
            </a:endParaRPr>
          </a:p>
          <a:p>
            <a:pPr>
              <a:spcAft>
                <a:spcPts val="600"/>
              </a:spcAft>
            </a:pPr>
            <a:r>
              <a:rPr lang="en-US" sz="2200" dirty="0">
                <a:latin typeface="+mn-lt"/>
                <a:ea typeface="+mn-ea"/>
                <a:cs typeface="+mn-cs"/>
              </a:rPr>
              <a:t>OR</a:t>
            </a:r>
          </a:p>
          <a:p>
            <a:pPr indent="-228600">
              <a:spcAft>
                <a:spcPts val="600"/>
              </a:spcAft>
              <a:buFont typeface="Arial" panose="020B0604020202020204" pitchFamily="34" charset="0"/>
              <a:buChar char="•"/>
            </a:pPr>
            <a:endParaRPr lang="en-US" sz="2200" dirty="0">
              <a:latin typeface="+mn-lt"/>
              <a:ea typeface="+mn-ea"/>
              <a:cs typeface="+mn-cs"/>
            </a:endParaRPr>
          </a:p>
          <a:p>
            <a:pPr>
              <a:spcAft>
                <a:spcPts val="600"/>
              </a:spcAft>
            </a:pPr>
            <a:r>
              <a:rPr lang="en-US" sz="2200" dirty="0">
                <a:latin typeface="+mn-lt"/>
                <a:ea typeface="+mn-ea"/>
                <a:cs typeface="+mn-cs"/>
              </a:rPr>
              <a:t>For 24 Hour support, chat with the Canvas Support Team via Canvas</a:t>
            </a:r>
          </a:p>
        </p:txBody>
      </p:sp>
      <p:pic>
        <p:nvPicPr>
          <p:cNvPr id="6" name="Picture 5" descr="Graphical user interface, text, application&#10;&#10;Description automatically generated">
            <a:extLst>
              <a:ext uri="{FF2B5EF4-FFF2-40B4-BE49-F238E27FC236}">
                <a16:creationId xmlns:a16="http://schemas.microsoft.com/office/drawing/2014/main" id="{C829674B-8B4C-4DCC-BD7E-95FB286507F3}"/>
              </a:ext>
            </a:extLst>
          </p:cNvPr>
          <p:cNvPicPr>
            <a:picLocks noChangeAspect="1"/>
          </p:cNvPicPr>
          <p:nvPr/>
        </p:nvPicPr>
        <p:blipFill rotWithShape="1">
          <a:blip r:embed="rId2">
            <a:extLst>
              <a:ext uri="{28A0092B-C50C-407E-A947-70E740481C1C}">
                <a14:useLocalDpi xmlns:a14="http://schemas.microsoft.com/office/drawing/2010/main" val="0"/>
              </a:ext>
            </a:extLst>
          </a:blip>
          <a:srcRect r="2264"/>
          <a:stretch/>
        </p:blipFill>
        <p:spPr>
          <a:xfrm>
            <a:off x="8399422" y="601133"/>
            <a:ext cx="2426973" cy="5580211"/>
          </a:xfrm>
          <a:prstGeom prst="rect">
            <a:avLst/>
          </a:prstGeom>
        </p:spPr>
      </p:pic>
      <p:cxnSp>
        <p:nvCxnSpPr>
          <p:cNvPr id="3" name="Straight Arrow Connector 2">
            <a:extLst>
              <a:ext uri="{FF2B5EF4-FFF2-40B4-BE49-F238E27FC236}">
                <a16:creationId xmlns:a16="http://schemas.microsoft.com/office/drawing/2014/main" id="{BD31AFFA-78F4-B015-04E9-26F802D86C37}"/>
              </a:ext>
            </a:extLst>
          </p:cNvPr>
          <p:cNvCxnSpPr>
            <a:cxnSpLocks/>
          </p:cNvCxnSpPr>
          <p:nvPr/>
        </p:nvCxnSpPr>
        <p:spPr>
          <a:xfrm flipV="1">
            <a:off x="6551324" y="4768596"/>
            <a:ext cx="1769716" cy="38239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919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CFAF2D-C8C3-41BE-8FD8-6E61B9829F7F}"/>
              </a:ext>
            </a:extLst>
          </p:cNvPr>
          <p:cNvSpPr>
            <a:spLocks noGrp="1"/>
          </p:cNvSpPr>
          <p:nvPr>
            <p:ph type="title"/>
          </p:nvPr>
        </p:nvSpPr>
        <p:spPr>
          <a:xfrm>
            <a:off x="411480" y="991443"/>
            <a:ext cx="4443154" cy="1087819"/>
          </a:xfrm>
        </p:spPr>
        <p:txBody>
          <a:bodyPr anchor="b">
            <a:normAutofit/>
          </a:bodyPr>
          <a:lstStyle/>
          <a:p>
            <a:r>
              <a:rPr lang="en-US" sz="3400"/>
              <a:t>Logging in</a:t>
            </a:r>
          </a:p>
        </p:txBody>
      </p:sp>
      <p:sp>
        <p:nvSpPr>
          <p:cNvPr id="22" name="Rectangle 21">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1746F83-FE2B-4CE9-A8C9-8076E5EE2C81}"/>
              </a:ext>
            </a:extLst>
          </p:cNvPr>
          <p:cNvSpPr>
            <a:spLocks noGrp="1"/>
          </p:cNvSpPr>
          <p:nvPr>
            <p:ph idx="1"/>
          </p:nvPr>
        </p:nvSpPr>
        <p:spPr>
          <a:xfrm>
            <a:off x="411480" y="2684095"/>
            <a:ext cx="4443154" cy="3492868"/>
          </a:xfrm>
        </p:spPr>
        <p:txBody>
          <a:bodyPr vert="horz" lIns="91440" tIns="45720" rIns="91440" bIns="45720" rtlCol="0">
            <a:normAutofit/>
          </a:bodyPr>
          <a:lstStyle/>
          <a:p>
            <a:pPr marL="0" indent="0">
              <a:buNone/>
            </a:pPr>
            <a:r>
              <a:rPr lang="en-US" sz="1800"/>
              <a:t>First time login: </a:t>
            </a:r>
            <a:r>
              <a:rPr lang="en-US" sz="1800">
                <a:hlinkClick r:id="rId3"/>
              </a:rPr>
              <a:t>https://canvas.sfsu.edu</a:t>
            </a:r>
            <a:endParaRPr lang="en-US" sz="1800"/>
          </a:p>
          <a:p>
            <a:pPr marL="0" indent="0">
              <a:buNone/>
            </a:pPr>
            <a:endParaRPr lang="en-US" sz="1800">
              <a:cs typeface="Calibri" panose="020F0502020204030204"/>
            </a:endParaRPr>
          </a:p>
          <a:p>
            <a:pPr marL="0" indent="0">
              <a:buNone/>
            </a:pPr>
            <a:endParaRPr lang="en-US" sz="1800"/>
          </a:p>
          <a:p>
            <a:pPr marL="0" indent="0">
              <a:buNone/>
            </a:pPr>
            <a:endParaRPr lang="en-US" sz="1800"/>
          </a:p>
          <a:p>
            <a:pPr marL="0" indent="0">
              <a:buNone/>
            </a:pPr>
            <a:endParaRPr lang="en-US" sz="1800">
              <a:cs typeface="Calibri" panose="020F0502020204030204"/>
            </a:endParaRPr>
          </a:p>
        </p:txBody>
      </p:sp>
      <p:pic>
        <p:nvPicPr>
          <p:cNvPr id="6" name="Picture 5" descr="Graphical user interface, application&#10;&#10;Description automatically generated">
            <a:extLst>
              <a:ext uri="{FF2B5EF4-FFF2-40B4-BE49-F238E27FC236}">
                <a16:creationId xmlns:a16="http://schemas.microsoft.com/office/drawing/2014/main" id="{D1DFCE0B-1BE4-5225-8FAA-B0CE0C91FD34}"/>
              </a:ext>
            </a:extLst>
          </p:cNvPr>
          <p:cNvPicPr>
            <a:picLocks noChangeAspect="1"/>
          </p:cNvPicPr>
          <p:nvPr/>
        </p:nvPicPr>
        <p:blipFill rotWithShape="1">
          <a:blip r:embed="rId4">
            <a:extLst>
              <a:ext uri="{28A0092B-C50C-407E-A947-70E740481C1C}">
                <a14:useLocalDpi xmlns:a14="http://schemas.microsoft.com/office/drawing/2010/main" val="0"/>
              </a:ext>
            </a:extLst>
          </a:blip>
          <a:srcRect l="32937" t="204" r="11158" b="-204"/>
          <a:stretch/>
        </p:blipFill>
        <p:spPr>
          <a:xfrm>
            <a:off x="5588000" y="546024"/>
            <a:ext cx="6051203" cy="5736797"/>
          </a:xfrm>
          <a:prstGeom prst="rect">
            <a:avLst/>
          </a:prstGeom>
        </p:spPr>
      </p:pic>
    </p:spTree>
    <p:extLst>
      <p:ext uri="{BB962C8B-B14F-4D97-AF65-F5344CB8AC3E}">
        <p14:creationId xmlns:p14="http://schemas.microsoft.com/office/powerpoint/2010/main" val="1860129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ECAB1E8-8195-4748-BE71-FF806D868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text rectangle">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830EB424-02A3-4DCC-E79A-843B53E42093}"/>
              </a:ext>
            </a:extLst>
          </p:cNvPr>
          <p:cNvSpPr txBox="1">
            <a:spLocks/>
          </p:cNvSpPr>
          <p:nvPr/>
        </p:nvSpPr>
        <p:spPr>
          <a:xfrm>
            <a:off x="841247" y="978619"/>
            <a:ext cx="3410712" cy="11064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2800"/>
              <a:t>Logging in via iLearn</a:t>
            </a:r>
          </a:p>
        </p:txBody>
      </p:sp>
      <p:sp>
        <p:nvSpPr>
          <p:cNvPr id="24" name="!!accent">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121408"/>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013B9443-371E-01D7-476E-D94CC745970D}"/>
              </a:ext>
            </a:extLst>
          </p:cNvPr>
          <p:cNvSpPr/>
          <p:nvPr/>
        </p:nvSpPr>
        <p:spPr>
          <a:xfrm>
            <a:off x="841247" y="2359152"/>
            <a:ext cx="3410712" cy="3425043"/>
          </a:xfrm>
          <a:prstGeom prst="rect">
            <a:avLst/>
          </a:prstGeom>
        </p:spPr>
        <p:txBody>
          <a:bodyPr vert="horz" lIns="91440" tIns="45720" rIns="91440" bIns="45720" rtlCol="0">
            <a:normAutofit/>
          </a:bodyPr>
          <a:lstStyle/>
          <a:p>
            <a:pPr marL="457200" indent="-228600">
              <a:lnSpc>
                <a:spcPct val="90000"/>
              </a:lnSpc>
              <a:spcAft>
                <a:spcPts val="600"/>
              </a:spcAft>
              <a:buFont typeface="Arial" panose="020B0604020202020204" pitchFamily="34" charset="0"/>
              <a:buChar char="•"/>
            </a:pPr>
            <a:r>
              <a:rPr lang="en-US" sz="1700" dirty="0"/>
              <a:t>After your courses are published: </a:t>
            </a:r>
            <a:r>
              <a:rPr lang="en-US" sz="1700" dirty="0">
                <a:hlinkClick r:id="rId3"/>
              </a:rPr>
              <a:t>https://ilearn.sfsu.edu</a:t>
            </a:r>
            <a:endParaRPr lang="en-US" sz="1700" dirty="0"/>
          </a:p>
          <a:p>
            <a:pPr marL="457200" indent="-228600">
              <a:lnSpc>
                <a:spcPct val="90000"/>
              </a:lnSpc>
              <a:spcAft>
                <a:spcPts val="600"/>
              </a:spcAft>
              <a:buFont typeface="Arial" panose="020B0604020202020204" pitchFamily="34" charset="0"/>
              <a:buChar char="•"/>
            </a:pPr>
            <a:endParaRPr lang="en-US" sz="1700" dirty="0"/>
          </a:p>
          <a:p>
            <a:pPr marL="457200" indent="-228600">
              <a:lnSpc>
                <a:spcPct val="90000"/>
              </a:lnSpc>
              <a:spcAft>
                <a:spcPts val="600"/>
              </a:spcAft>
              <a:buFont typeface="Arial" panose="020B0604020202020204" pitchFamily="34" charset="0"/>
              <a:buChar char="•"/>
            </a:pPr>
            <a:r>
              <a:rPr lang="en-US" sz="1700" dirty="0"/>
              <a:t>Students access: </a:t>
            </a:r>
            <a:r>
              <a:rPr lang="en-US" sz="1700" dirty="0">
                <a:hlinkClick r:id="rId3"/>
              </a:rPr>
              <a:t>https://ilearn.sfsu.edu</a:t>
            </a:r>
            <a:endParaRPr lang="en-US" sz="1700" dirty="0"/>
          </a:p>
          <a:p>
            <a:pPr indent="-228600">
              <a:lnSpc>
                <a:spcPct val="90000"/>
              </a:lnSpc>
              <a:spcAft>
                <a:spcPts val="600"/>
              </a:spcAft>
              <a:buFont typeface="Arial" panose="020B0604020202020204" pitchFamily="34" charset="0"/>
              <a:buChar char="•"/>
            </a:pPr>
            <a:endParaRPr lang="en-US" sz="1700" dirty="0"/>
          </a:p>
          <a:p>
            <a:pPr>
              <a:lnSpc>
                <a:spcPct val="90000"/>
              </a:lnSpc>
              <a:spcAft>
                <a:spcPts val="600"/>
              </a:spcAft>
            </a:pPr>
            <a:r>
              <a:rPr lang="en-US" sz="1700" dirty="0"/>
              <a:t>Keep in mind students may have classes in both systems during the transition!</a:t>
            </a:r>
          </a:p>
        </p:txBody>
      </p:sp>
      <p:pic>
        <p:nvPicPr>
          <p:cNvPr id="4" name="Picture 3" descr="Graphical user interface&#10;&#10;Description automatically generated with medium confidence">
            <a:extLst>
              <a:ext uri="{FF2B5EF4-FFF2-40B4-BE49-F238E27FC236}">
                <a16:creationId xmlns:a16="http://schemas.microsoft.com/office/drawing/2014/main" id="{C0AB21D4-7D48-4F8F-1B54-590074A42168}"/>
              </a:ext>
            </a:extLst>
          </p:cNvPr>
          <p:cNvPicPr>
            <a:picLocks noChangeAspect="1"/>
          </p:cNvPicPr>
          <p:nvPr/>
        </p:nvPicPr>
        <p:blipFill rotWithShape="1">
          <a:blip r:embed="rId4">
            <a:extLst>
              <a:ext uri="{28A0092B-C50C-407E-A947-70E740481C1C}">
                <a14:useLocalDpi xmlns:a14="http://schemas.microsoft.com/office/drawing/2010/main" val="0"/>
              </a:ext>
            </a:extLst>
          </a:blip>
          <a:srcRect r="59113"/>
          <a:stretch/>
        </p:blipFill>
        <p:spPr>
          <a:xfrm>
            <a:off x="5156842" y="634382"/>
            <a:ext cx="6657213" cy="5495162"/>
          </a:xfrm>
          <a:prstGeom prst="rect">
            <a:avLst/>
          </a:prstGeom>
        </p:spPr>
      </p:pic>
      <p:cxnSp>
        <p:nvCxnSpPr>
          <p:cNvPr id="5" name="Straight Arrow Connector 4">
            <a:extLst>
              <a:ext uri="{FF2B5EF4-FFF2-40B4-BE49-F238E27FC236}">
                <a16:creationId xmlns:a16="http://schemas.microsoft.com/office/drawing/2014/main" id="{F13E75BA-3439-066C-C3F4-DB3F868B6F48}"/>
              </a:ext>
            </a:extLst>
          </p:cNvPr>
          <p:cNvCxnSpPr>
            <a:cxnSpLocks/>
          </p:cNvCxnSpPr>
          <p:nvPr/>
        </p:nvCxnSpPr>
        <p:spPr>
          <a:xfrm flipH="1" flipV="1">
            <a:off x="7557796" y="4394718"/>
            <a:ext cx="2192694" cy="41987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7938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Freeform: Shape 33">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6" name="Freeform: Shape 35">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0227D81-8107-4B41-8445-87E8E6333334}"/>
              </a:ext>
            </a:extLst>
          </p:cNvPr>
          <p:cNvSpPr>
            <a:spLocks noGrp="1"/>
          </p:cNvSpPr>
          <p:nvPr>
            <p:ph type="ctrTitle"/>
          </p:nvPr>
        </p:nvSpPr>
        <p:spPr>
          <a:xfrm>
            <a:off x="1524003" y="1999615"/>
            <a:ext cx="9144000" cy="2764028"/>
          </a:xfrm>
        </p:spPr>
        <p:txBody>
          <a:bodyPr anchor="ctr">
            <a:normAutofit/>
          </a:bodyPr>
          <a:lstStyle/>
          <a:p>
            <a:r>
              <a:rPr lang="en-US" sz="7200"/>
              <a:t>User interface and getting around</a:t>
            </a:r>
          </a:p>
        </p:txBody>
      </p:sp>
      <p:sp>
        <p:nvSpPr>
          <p:cNvPr id="38" name="Rectangle 37">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05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ECAB1E8-8195-4748-BE71-FF806D868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text rectangle">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3A0197C-31F6-477F-8F56-A1742478D8F0}"/>
              </a:ext>
            </a:extLst>
          </p:cNvPr>
          <p:cNvSpPr>
            <a:spLocks noGrp="1"/>
          </p:cNvSpPr>
          <p:nvPr>
            <p:ph type="title"/>
          </p:nvPr>
        </p:nvSpPr>
        <p:spPr>
          <a:xfrm>
            <a:off x="841247" y="978619"/>
            <a:ext cx="3410712" cy="1106424"/>
          </a:xfrm>
        </p:spPr>
        <p:txBody>
          <a:bodyPr vert="horz" lIns="91440" tIns="45720" rIns="91440" bIns="45720" rtlCol="0" anchor="ctr">
            <a:normAutofit/>
          </a:bodyPr>
          <a:lstStyle/>
          <a:p>
            <a:r>
              <a:rPr lang="en-US" sz="2800"/>
              <a:t>Canvas Dashboard and navigation</a:t>
            </a:r>
          </a:p>
        </p:txBody>
      </p:sp>
      <p:sp>
        <p:nvSpPr>
          <p:cNvPr id="29" name="!!accent">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121408"/>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9638E52-F0AE-51BA-DD9F-AE24F8E1BF83}"/>
              </a:ext>
            </a:extLst>
          </p:cNvPr>
          <p:cNvSpPr txBox="1"/>
          <p:nvPr/>
        </p:nvSpPr>
        <p:spPr>
          <a:xfrm>
            <a:off x="841247" y="2359152"/>
            <a:ext cx="3410712" cy="3425043"/>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700"/>
              <a:t>The Dashboard is the first thing you see after logging into Canvas.</a:t>
            </a:r>
          </a:p>
          <a:p>
            <a:pPr indent="-228600">
              <a:lnSpc>
                <a:spcPct val="90000"/>
              </a:lnSpc>
              <a:spcAft>
                <a:spcPts val="600"/>
              </a:spcAft>
              <a:buFont typeface="Arial" panose="020B0604020202020204" pitchFamily="34" charset="0"/>
              <a:buChar char="•"/>
            </a:pPr>
            <a:endParaRPr lang="en-US" sz="1700"/>
          </a:p>
          <a:p>
            <a:pPr indent="-228600">
              <a:lnSpc>
                <a:spcPct val="90000"/>
              </a:lnSpc>
              <a:spcAft>
                <a:spcPts val="600"/>
              </a:spcAft>
              <a:buFont typeface="Arial" panose="020B0604020202020204" pitchFamily="34" charset="0"/>
              <a:buChar char="•"/>
            </a:pPr>
            <a:r>
              <a:rPr lang="en-US" sz="1700"/>
              <a:t>Published courses are available to students.</a:t>
            </a:r>
          </a:p>
          <a:p>
            <a:pPr indent="-228600">
              <a:lnSpc>
                <a:spcPct val="90000"/>
              </a:lnSpc>
              <a:spcAft>
                <a:spcPts val="600"/>
              </a:spcAft>
              <a:buFont typeface="Arial" panose="020B0604020202020204" pitchFamily="34" charset="0"/>
              <a:buChar char="•"/>
            </a:pPr>
            <a:endParaRPr lang="en-US" sz="1700"/>
          </a:p>
          <a:p>
            <a:pPr indent="-228600">
              <a:lnSpc>
                <a:spcPct val="90000"/>
              </a:lnSpc>
              <a:spcAft>
                <a:spcPts val="600"/>
              </a:spcAft>
              <a:buFont typeface="Arial" panose="020B0604020202020204" pitchFamily="34" charset="0"/>
              <a:buChar char="•"/>
            </a:pPr>
            <a:endParaRPr lang="en-US" sz="1700"/>
          </a:p>
        </p:txBody>
      </p:sp>
      <p:pic>
        <p:nvPicPr>
          <p:cNvPr id="5" name="Picture 4" descr="Graphical user interface, application, Teams, PowerPoint&#10;&#10;Description automatically generated">
            <a:extLst>
              <a:ext uri="{FF2B5EF4-FFF2-40B4-BE49-F238E27FC236}">
                <a16:creationId xmlns:a16="http://schemas.microsoft.com/office/drawing/2014/main" id="{599F4B3E-AA22-5B7B-2065-1836D7A43FF5}"/>
              </a:ext>
            </a:extLst>
          </p:cNvPr>
          <p:cNvPicPr>
            <a:picLocks noChangeAspect="1"/>
          </p:cNvPicPr>
          <p:nvPr/>
        </p:nvPicPr>
        <p:blipFill rotWithShape="1">
          <a:blip r:embed="rId3">
            <a:extLst>
              <a:ext uri="{28A0092B-C50C-407E-A947-70E740481C1C}">
                <a14:useLocalDpi xmlns:a14="http://schemas.microsoft.com/office/drawing/2010/main" val="0"/>
              </a:ext>
            </a:extLst>
          </a:blip>
          <a:srcRect l="4576" r="22129" b="-1"/>
          <a:stretch/>
        </p:blipFill>
        <p:spPr>
          <a:xfrm>
            <a:off x="5124450" y="634382"/>
            <a:ext cx="6657213" cy="5495162"/>
          </a:xfrm>
          <a:prstGeom prst="rect">
            <a:avLst/>
          </a:prstGeom>
        </p:spPr>
      </p:pic>
    </p:spTree>
    <p:extLst>
      <p:ext uri="{BB962C8B-B14F-4D97-AF65-F5344CB8AC3E}">
        <p14:creationId xmlns:p14="http://schemas.microsoft.com/office/powerpoint/2010/main" val="1234246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F7AFB9A-7364-478C-B48B-8523CDD9AE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Freeform: Shape 20">
            <a:extLst>
              <a:ext uri="{FF2B5EF4-FFF2-40B4-BE49-F238E27FC236}">
                <a16:creationId xmlns:a16="http://schemas.microsoft.com/office/drawing/2014/main" id="{36678033-86B6-40E6-BE90-78D8ED4E3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6002" cy="6858000"/>
          </a:xfrm>
          <a:custGeom>
            <a:avLst/>
            <a:gdLst>
              <a:gd name="connsiteX0" fmla="*/ 0 w 6096002"/>
              <a:gd name="connsiteY0" fmla="*/ 0 h 6858000"/>
              <a:gd name="connsiteX1" fmla="*/ 4885967 w 6096002"/>
              <a:gd name="connsiteY1" fmla="*/ 0 h 6858000"/>
              <a:gd name="connsiteX2" fmla="*/ 4946007 w 6096002"/>
              <a:gd name="connsiteY2" fmla="*/ 69271 h 6858000"/>
              <a:gd name="connsiteX3" fmla="*/ 6096002 w 6096002"/>
              <a:gd name="connsiteY3" fmla="*/ 3429000 h 6858000"/>
              <a:gd name="connsiteX4" fmla="*/ 4946007 w 6096002"/>
              <a:gd name="connsiteY4" fmla="*/ 6788730 h 6858000"/>
              <a:gd name="connsiteX5" fmla="*/ 4885967 w 6096002"/>
              <a:gd name="connsiteY5" fmla="*/ 6858000 h 6858000"/>
              <a:gd name="connsiteX6" fmla="*/ 0 w 609600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2" h="6858000">
                <a:moveTo>
                  <a:pt x="0" y="0"/>
                </a:moveTo>
                <a:lnTo>
                  <a:pt x="4885967" y="0"/>
                </a:lnTo>
                <a:lnTo>
                  <a:pt x="4946007" y="69271"/>
                </a:lnTo>
                <a:cubicBezTo>
                  <a:pt x="5656533" y="929100"/>
                  <a:pt x="6096002" y="2116944"/>
                  <a:pt x="6096002" y="3429000"/>
                </a:cubicBezTo>
                <a:cubicBezTo>
                  <a:pt x="6096002" y="4741056"/>
                  <a:pt x="5656533" y="5928900"/>
                  <a:pt x="4946007" y="6788730"/>
                </a:cubicBezTo>
                <a:lnTo>
                  <a:pt x="4885967"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Freeform: Shape 22">
            <a:extLst>
              <a:ext uri="{FF2B5EF4-FFF2-40B4-BE49-F238E27FC236}">
                <a16:creationId xmlns:a16="http://schemas.microsoft.com/office/drawing/2014/main" id="{D2542E1A-076E-4A34-BB67-2BF961754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5370" cy="6858000"/>
          </a:xfrm>
          <a:custGeom>
            <a:avLst/>
            <a:gdLst>
              <a:gd name="connsiteX0" fmla="*/ 0 w 6085370"/>
              <a:gd name="connsiteY0" fmla="*/ 0 h 6858000"/>
              <a:gd name="connsiteX1" fmla="*/ 4875335 w 6085370"/>
              <a:gd name="connsiteY1" fmla="*/ 0 h 6858000"/>
              <a:gd name="connsiteX2" fmla="*/ 4935375 w 6085370"/>
              <a:gd name="connsiteY2" fmla="*/ 69271 h 6858000"/>
              <a:gd name="connsiteX3" fmla="*/ 6085370 w 6085370"/>
              <a:gd name="connsiteY3" fmla="*/ 3429000 h 6858000"/>
              <a:gd name="connsiteX4" fmla="*/ 4935375 w 6085370"/>
              <a:gd name="connsiteY4" fmla="*/ 6788730 h 6858000"/>
              <a:gd name="connsiteX5" fmla="*/ 4875335 w 6085370"/>
              <a:gd name="connsiteY5" fmla="*/ 6858000 h 6858000"/>
              <a:gd name="connsiteX6" fmla="*/ 0 w 60853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5370" h="6858000">
                <a:moveTo>
                  <a:pt x="0" y="0"/>
                </a:moveTo>
                <a:lnTo>
                  <a:pt x="4875335" y="0"/>
                </a:lnTo>
                <a:lnTo>
                  <a:pt x="4935375" y="69271"/>
                </a:lnTo>
                <a:cubicBezTo>
                  <a:pt x="5645901" y="929100"/>
                  <a:pt x="6085370" y="2116944"/>
                  <a:pt x="6085370" y="3429000"/>
                </a:cubicBezTo>
                <a:cubicBezTo>
                  <a:pt x="6085370" y="4741056"/>
                  <a:pt x="5645901" y="5928900"/>
                  <a:pt x="4935375" y="6788730"/>
                </a:cubicBezTo>
                <a:lnTo>
                  <a:pt x="487533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4EA77F5-F172-4900-BEA3-C59589154606}"/>
              </a:ext>
            </a:extLst>
          </p:cNvPr>
          <p:cNvSpPr>
            <a:spLocks noGrp="1"/>
          </p:cNvSpPr>
          <p:nvPr>
            <p:ph type="title"/>
          </p:nvPr>
        </p:nvSpPr>
        <p:spPr>
          <a:xfrm>
            <a:off x="438913" y="859536"/>
            <a:ext cx="4832802" cy="1243584"/>
          </a:xfrm>
        </p:spPr>
        <p:txBody>
          <a:bodyPr>
            <a:normAutofit/>
          </a:bodyPr>
          <a:lstStyle/>
          <a:p>
            <a:r>
              <a:rPr lang="en-US" sz="3400"/>
              <a:t>Dashboard</a:t>
            </a:r>
            <a:r>
              <a:rPr lang="en-US" sz="3400" baseline="0"/>
              <a:t> customization</a:t>
            </a:r>
            <a:endParaRPr lang="en-US" sz="3400"/>
          </a:p>
        </p:txBody>
      </p:sp>
      <p:sp>
        <p:nvSpPr>
          <p:cNvPr id="25" name="Rectangle 24">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185062"/>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05C1E9F-4719-40D7-8138-50D521A8A63C}"/>
              </a:ext>
            </a:extLst>
          </p:cNvPr>
          <p:cNvSpPr>
            <a:spLocks noGrp="1"/>
          </p:cNvSpPr>
          <p:nvPr>
            <p:ph idx="1"/>
          </p:nvPr>
        </p:nvSpPr>
        <p:spPr>
          <a:xfrm>
            <a:off x="438912" y="2512611"/>
            <a:ext cx="4832803" cy="3664351"/>
          </a:xfrm>
        </p:spPr>
        <p:txBody>
          <a:bodyPr>
            <a:normAutofit/>
          </a:bodyPr>
          <a:lstStyle/>
          <a:p>
            <a:r>
              <a:rPr lang="en-US" sz="1300" dirty="0"/>
              <a:t>Dashboard has three views</a:t>
            </a:r>
          </a:p>
          <a:p>
            <a:pPr marL="914400" lvl="1" indent="-457200">
              <a:buFont typeface="+mj-lt"/>
              <a:buAutoNum type="arabicPeriod"/>
            </a:pPr>
            <a:r>
              <a:rPr lang="en-US" sz="1300" dirty="0"/>
              <a:t>Card view</a:t>
            </a:r>
          </a:p>
          <a:p>
            <a:pPr marL="1428750" lvl="2" indent="-514350">
              <a:buFont typeface="+mj-lt"/>
              <a:buAutoNum type="romanUcPeriod"/>
            </a:pPr>
            <a:r>
              <a:rPr lang="en-US" sz="1300" dirty="0"/>
              <a:t>Shortcut icons in each card to quickly access announcements, assignments, discussions and files</a:t>
            </a:r>
          </a:p>
          <a:p>
            <a:pPr marL="914400" lvl="1" indent="-457200">
              <a:buFont typeface="+mj-lt"/>
              <a:buAutoNum type="arabicPeriod"/>
            </a:pPr>
            <a:r>
              <a:rPr lang="en-US" sz="1300" dirty="0"/>
              <a:t>List View</a:t>
            </a:r>
          </a:p>
          <a:p>
            <a:pPr marL="914400" lvl="1" indent="-457200">
              <a:buFont typeface="+mj-lt"/>
              <a:buAutoNum type="arabicPeriod"/>
            </a:pPr>
            <a:r>
              <a:rPr lang="en-US" sz="1300" dirty="0"/>
              <a:t>Recent activity</a:t>
            </a:r>
          </a:p>
          <a:p>
            <a:r>
              <a:rPr lang="en-US" sz="1300" dirty="0"/>
              <a:t>Card view customization</a:t>
            </a:r>
          </a:p>
          <a:p>
            <a:pPr lvl="1"/>
            <a:r>
              <a:rPr lang="en-US" sz="1300" dirty="0"/>
              <a:t>Card can have a different color set</a:t>
            </a:r>
          </a:p>
          <a:p>
            <a:pPr lvl="1"/>
            <a:r>
              <a:rPr lang="en-US" sz="1300" dirty="0"/>
              <a:t>Card can have a unique image set</a:t>
            </a:r>
          </a:p>
          <a:p>
            <a:pPr lvl="1"/>
            <a:r>
              <a:rPr lang="en-US" sz="1300" dirty="0"/>
              <a:t>Cards can be moved around</a:t>
            </a:r>
          </a:p>
          <a:p>
            <a:pPr lvl="1"/>
            <a:r>
              <a:rPr lang="en-US" sz="1300" dirty="0"/>
              <a:t>Courses can have a nickname</a:t>
            </a:r>
          </a:p>
          <a:p>
            <a:pPr lvl="2"/>
            <a:r>
              <a:rPr lang="en-US" sz="1300" b="1" dirty="0"/>
              <a:t>IMPORTANT: </a:t>
            </a:r>
            <a:r>
              <a:rPr lang="en-US" sz="1300" dirty="0"/>
              <a:t>Nicknames and colors only show up for you! They do not show up for students. Students can customize their own dashboards and will not see your color OR nickname</a:t>
            </a:r>
          </a:p>
        </p:txBody>
      </p:sp>
      <p:pic>
        <p:nvPicPr>
          <p:cNvPr id="7" name="Picture 6" descr="Graphical user interface, application&#10;&#10;Description automatically generated">
            <a:extLst>
              <a:ext uri="{FF2B5EF4-FFF2-40B4-BE49-F238E27FC236}">
                <a16:creationId xmlns:a16="http://schemas.microsoft.com/office/drawing/2014/main" id="{6C5007DD-1BED-492F-B5C0-60ADF2C5B8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7793" y="517600"/>
            <a:ext cx="2054869" cy="2743200"/>
          </a:xfrm>
          <a:prstGeom prst="rect">
            <a:avLst/>
          </a:prstGeom>
        </p:spPr>
      </p:pic>
      <p:pic>
        <p:nvPicPr>
          <p:cNvPr id="5" name="Picture 4" descr="Graphical user interface, application&#10;&#10;Description automatically generated">
            <a:extLst>
              <a:ext uri="{FF2B5EF4-FFF2-40B4-BE49-F238E27FC236}">
                <a16:creationId xmlns:a16="http://schemas.microsoft.com/office/drawing/2014/main" id="{010363CD-B270-4C17-AD83-E57097FD90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1555" y="3429000"/>
            <a:ext cx="2347345" cy="2743200"/>
          </a:xfrm>
          <a:prstGeom prst="rect">
            <a:avLst/>
          </a:prstGeom>
        </p:spPr>
      </p:pic>
    </p:spTree>
    <p:extLst>
      <p:ext uri="{BB962C8B-B14F-4D97-AF65-F5344CB8AC3E}">
        <p14:creationId xmlns:p14="http://schemas.microsoft.com/office/powerpoint/2010/main" val="3980695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18">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Freeform: Shape 20">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1" name="Freeform: Shape 22">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BF09644-3B63-3027-C11E-7D2186720D5B}"/>
              </a:ext>
            </a:extLst>
          </p:cNvPr>
          <p:cNvSpPr>
            <a:spLocks noGrp="1"/>
          </p:cNvSpPr>
          <p:nvPr>
            <p:ph type="title"/>
          </p:nvPr>
        </p:nvSpPr>
        <p:spPr>
          <a:xfrm>
            <a:off x="371094" y="1161288"/>
            <a:ext cx="3438144" cy="1239012"/>
          </a:xfrm>
        </p:spPr>
        <p:txBody>
          <a:bodyPr vert="horz" lIns="91440" tIns="45720" rIns="91440" bIns="45720" rtlCol="0" anchor="ctr">
            <a:normAutofit/>
          </a:bodyPr>
          <a:lstStyle/>
          <a:p>
            <a:r>
              <a:rPr lang="en-US" sz="2800" kern="1200">
                <a:latin typeface="+mj-lt"/>
                <a:ea typeface="+mj-ea"/>
                <a:cs typeface="+mj-cs"/>
              </a:rPr>
              <a:t>User profile</a:t>
            </a:r>
          </a:p>
        </p:txBody>
      </p:sp>
      <p:sp>
        <p:nvSpPr>
          <p:cNvPr id="32" name="Rectangle 24">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3" name="Rectangle 2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A4A0063-9BD6-5812-C842-A68B66466358}"/>
              </a:ext>
            </a:extLst>
          </p:cNvPr>
          <p:cNvSpPr>
            <a:spLocks noGrp="1"/>
          </p:cNvSpPr>
          <p:nvPr>
            <p:ph idx="1"/>
          </p:nvPr>
        </p:nvSpPr>
        <p:spPr>
          <a:xfrm>
            <a:off x="371094" y="2718054"/>
            <a:ext cx="3438906" cy="3207258"/>
          </a:xfrm>
        </p:spPr>
        <p:txBody>
          <a:bodyPr vert="horz" lIns="91440" tIns="45720" rIns="91440" bIns="45720" rtlCol="0" anchor="t">
            <a:normAutofit/>
          </a:bodyPr>
          <a:lstStyle/>
          <a:p>
            <a:pPr marL="0" indent="0">
              <a:buNone/>
            </a:pPr>
            <a:r>
              <a:rPr lang="en-US" sz="1700" kern="1200" dirty="0">
                <a:latin typeface="+mn-lt"/>
                <a:ea typeface="+mn-ea"/>
                <a:cs typeface="+mn-cs"/>
              </a:rPr>
              <a:t>Similar to iLearn profile, a picture, quick bio and links can be set in Canvas.</a:t>
            </a:r>
          </a:p>
        </p:txBody>
      </p:sp>
      <p:pic>
        <p:nvPicPr>
          <p:cNvPr id="5" name="Picture 4" descr="Graphical user interface, text, application, email&#10;&#10;Description automatically generated">
            <a:extLst>
              <a:ext uri="{FF2B5EF4-FFF2-40B4-BE49-F238E27FC236}">
                <a16:creationId xmlns:a16="http://schemas.microsoft.com/office/drawing/2014/main" id="{5FB6981B-B84B-8528-820B-72F6278C65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1184" y="1290207"/>
            <a:ext cx="6922008" cy="4378170"/>
          </a:xfrm>
          <a:prstGeom prst="rect">
            <a:avLst/>
          </a:prstGeom>
        </p:spPr>
      </p:pic>
      <p:sp>
        <p:nvSpPr>
          <p:cNvPr id="4" name="Rectangle 3">
            <a:extLst>
              <a:ext uri="{FF2B5EF4-FFF2-40B4-BE49-F238E27FC236}">
                <a16:creationId xmlns:a16="http://schemas.microsoft.com/office/drawing/2014/main" id="{FE325CF0-0D6C-25BB-B6DE-0449E80E16FA}"/>
              </a:ext>
            </a:extLst>
          </p:cNvPr>
          <p:cNvSpPr/>
          <p:nvPr/>
        </p:nvSpPr>
        <p:spPr>
          <a:xfrm>
            <a:off x="10776857" y="1922969"/>
            <a:ext cx="886408" cy="34437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7C3E074-2242-FC80-8FF1-32FF01C1EB48}"/>
              </a:ext>
            </a:extLst>
          </p:cNvPr>
          <p:cNvSpPr/>
          <p:nvPr/>
        </p:nvSpPr>
        <p:spPr>
          <a:xfrm>
            <a:off x="4827002" y="1800808"/>
            <a:ext cx="659398" cy="53184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8617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753</TotalTime>
  <Words>1561</Words>
  <Application>Microsoft Office PowerPoint</Application>
  <PresentationFormat>Widescreen</PresentationFormat>
  <Paragraphs>214</Paragraphs>
  <Slides>39</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Calibri Light</vt:lpstr>
      <vt:lpstr>Office Theme</vt:lpstr>
      <vt:lpstr>Introduction to Canvas</vt:lpstr>
      <vt:lpstr>Overview</vt:lpstr>
      <vt:lpstr>Getting access to Canvas</vt:lpstr>
      <vt:lpstr>Logging in</vt:lpstr>
      <vt:lpstr>PowerPoint Presentation</vt:lpstr>
      <vt:lpstr>User interface and getting around</vt:lpstr>
      <vt:lpstr>Canvas Dashboard and navigation</vt:lpstr>
      <vt:lpstr>Dashboard customization</vt:lpstr>
      <vt:lpstr>User profile</vt:lpstr>
      <vt:lpstr>Main course page</vt:lpstr>
      <vt:lpstr>Course content and layout</vt:lpstr>
      <vt:lpstr>Modules</vt:lpstr>
      <vt:lpstr>PowerPoint Presentation</vt:lpstr>
      <vt:lpstr>Setting a custom front page</vt:lpstr>
      <vt:lpstr>PowerPoint Presentation</vt:lpstr>
      <vt:lpstr>Modules vs Pages</vt:lpstr>
      <vt:lpstr>Adding content</vt:lpstr>
      <vt:lpstr>Student management</vt:lpstr>
      <vt:lpstr>Viewing list of students</vt:lpstr>
      <vt:lpstr>Messaging students</vt:lpstr>
      <vt:lpstr>Attendance</vt:lpstr>
      <vt:lpstr>Activities and grading</vt:lpstr>
      <vt:lpstr>Assignments</vt:lpstr>
      <vt:lpstr>Quizzes</vt:lpstr>
      <vt:lpstr>Speedgrader</vt:lpstr>
      <vt:lpstr>The gradebook</vt:lpstr>
      <vt:lpstr>External tools</vt:lpstr>
      <vt:lpstr>Turnitin</vt:lpstr>
      <vt:lpstr>Zoom and Mediasite</vt:lpstr>
      <vt:lpstr>iLearn Video</vt:lpstr>
      <vt:lpstr>SF State Syllabus</vt:lpstr>
      <vt:lpstr>Third party tools</vt:lpstr>
      <vt:lpstr>Extras</vt:lpstr>
      <vt:lpstr>Importing content from iLearn</vt:lpstr>
      <vt:lpstr>K16 course shells</vt:lpstr>
      <vt:lpstr>What to expect</vt:lpstr>
      <vt:lpstr>Copying one Canvas course into another</vt:lpstr>
      <vt:lpstr>The teacher mobile app</vt:lpstr>
      <vt:lpstr>Quick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Canvas</dc:title>
  <dc:creator>Cristian Alvarado</dc:creator>
  <cp:lastModifiedBy>Lindsey Morgan Irizarry</cp:lastModifiedBy>
  <cp:revision>112</cp:revision>
  <dcterms:created xsi:type="dcterms:W3CDTF">2022-07-11T15:22:03Z</dcterms:created>
  <dcterms:modified xsi:type="dcterms:W3CDTF">2022-12-09T23:00:00Z</dcterms:modified>
</cp:coreProperties>
</file>